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2" r:id="rId5"/>
    <p:sldId id="259" r:id="rId6"/>
    <p:sldId id="261" r:id="rId7"/>
    <p:sldId id="263" r:id="rId8"/>
    <p:sldId id="26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84" autoAdjust="0"/>
    <p:restoredTop sz="94660"/>
  </p:normalViewPr>
  <p:slideViewPr>
    <p:cSldViewPr>
      <p:cViewPr>
        <p:scale>
          <a:sx n="46" d="100"/>
          <a:sy n="46" d="100"/>
        </p:scale>
        <p:origin x="-58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7BF4F-A87C-4BF7-82C9-86F24D4DC14D}" type="doc">
      <dgm:prSet loTypeId="urn:microsoft.com/office/officeart/2005/8/layout/hierarchy1" loCatId="hierarchy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B617DBC-42FF-4E24-98EA-9F96227DF315}">
      <dgm:prSet phldrT="[Text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sk-SK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DIABETES MELLITUS I. TYPU</a:t>
          </a:r>
          <a:endParaRPr lang="sk-SK" sz="28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2F221589-667F-493D-95BE-9F624B3E682C}" type="parTrans" cxnId="{57918689-E532-439B-BC35-FF261043DE9E}">
      <dgm:prSet/>
      <dgm:spPr/>
      <dgm:t>
        <a:bodyPr/>
        <a:lstStyle/>
        <a:p>
          <a:endParaRPr lang="sk-SK"/>
        </a:p>
      </dgm:t>
    </dgm:pt>
    <dgm:pt modelId="{B2D17A6E-040E-4EB7-B47A-A01B91FE85C1}" type="sibTrans" cxnId="{57918689-E532-439B-BC35-FF261043DE9E}">
      <dgm:prSet/>
      <dgm:spPr/>
      <dgm:t>
        <a:bodyPr/>
        <a:lstStyle/>
        <a:p>
          <a:endParaRPr lang="sk-SK"/>
        </a:p>
      </dgm:t>
    </dgm:pt>
    <dgm:pt modelId="{FD83FA01-6B10-4146-8E44-A41BE8C625D4}">
      <dgm:prSet phldrT="[Text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sk-SK" sz="15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2. Chronické komplikácie</a:t>
          </a:r>
          <a:endParaRPr lang="sk-SK" sz="15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08A90523-38C9-4EB4-8F9B-80B05904A7F0}" type="parTrans" cxnId="{52BF7019-D327-4BE5-96DB-F18A54259374}">
      <dgm:prSet/>
      <dgm:spPr/>
      <dgm:t>
        <a:bodyPr/>
        <a:lstStyle/>
        <a:p>
          <a:endParaRPr lang="sk-SK"/>
        </a:p>
      </dgm:t>
    </dgm:pt>
    <dgm:pt modelId="{C4411BB9-D274-4553-9DEA-18155E53D21B}" type="sibTrans" cxnId="{52BF7019-D327-4BE5-96DB-F18A54259374}">
      <dgm:prSet/>
      <dgm:spPr/>
      <dgm:t>
        <a:bodyPr/>
        <a:lstStyle/>
        <a:p>
          <a:endParaRPr lang="sk-SK"/>
        </a:p>
      </dgm:t>
    </dgm:pt>
    <dgm:pt modelId="{CDA6A5DF-02AD-40B5-8312-94D5E1D9AE3A}">
      <dgm:prSet phldrT="[Text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sk-SK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3. Procesy v  živote diabetika spojené s jeho psychikou</a:t>
          </a:r>
          <a:endParaRPr lang="sk-SK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9655B5A9-6A7D-49B0-81F1-690E71ABBAF6}" type="parTrans" cxnId="{55ACE999-750E-49E0-9CC2-C176899F5129}">
      <dgm:prSet/>
      <dgm:spPr/>
      <dgm:t>
        <a:bodyPr/>
        <a:lstStyle/>
        <a:p>
          <a:endParaRPr lang="sk-SK"/>
        </a:p>
      </dgm:t>
    </dgm:pt>
    <dgm:pt modelId="{5EF0DAFC-40CC-4F73-8A6D-A52617550A42}" type="sibTrans" cxnId="{55ACE999-750E-49E0-9CC2-C176899F5129}">
      <dgm:prSet/>
      <dgm:spPr/>
      <dgm:t>
        <a:bodyPr/>
        <a:lstStyle/>
        <a:p>
          <a:endParaRPr lang="sk-SK"/>
        </a:p>
      </dgm:t>
    </dgm:pt>
    <dgm:pt modelId="{561DCB78-8D37-4240-BCDF-E482B43DACE6}">
      <dgm:prSet phldrT="[Text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sk-SK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4. Vlastný výskum</a:t>
          </a:r>
          <a:endParaRPr lang="sk-SK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12B22BD3-5A5B-4714-A1B0-8F9EEA30F85F}" type="parTrans" cxnId="{AFB86199-8FC5-4F73-8145-505B2BC36B18}">
      <dgm:prSet/>
      <dgm:spPr/>
      <dgm:t>
        <a:bodyPr/>
        <a:lstStyle/>
        <a:p>
          <a:endParaRPr lang="sk-SK"/>
        </a:p>
      </dgm:t>
    </dgm:pt>
    <dgm:pt modelId="{BE29B5C3-3A97-4E07-A092-5415A2ADCF37}" type="sibTrans" cxnId="{AFB86199-8FC5-4F73-8145-505B2BC36B18}">
      <dgm:prSet/>
      <dgm:spPr/>
      <dgm:t>
        <a:bodyPr/>
        <a:lstStyle/>
        <a:p>
          <a:endParaRPr lang="sk-SK"/>
        </a:p>
      </dgm:t>
    </dgm:pt>
    <dgm:pt modelId="{146E9C1E-4DA8-4EE4-B229-375B068381B5}" type="asst">
      <dgm:prSet phldrT="[Text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sk-SK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1. CUKROVKA VŠEOBECNE</a:t>
          </a:r>
          <a:endParaRPr lang="sk-SK" sz="20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BD67639A-9749-4520-BB47-4A5DE2B50EDB}" type="sibTrans" cxnId="{33D00797-348A-4927-834D-A7A649F67C05}">
      <dgm:prSet/>
      <dgm:spPr/>
      <dgm:t>
        <a:bodyPr/>
        <a:lstStyle/>
        <a:p>
          <a:endParaRPr lang="sk-SK"/>
        </a:p>
      </dgm:t>
    </dgm:pt>
    <dgm:pt modelId="{ADE3B493-4A32-4425-8BDF-2624F2D2B645}" type="parTrans" cxnId="{33D00797-348A-4927-834D-A7A649F67C05}">
      <dgm:prSet/>
      <dgm:spPr/>
      <dgm:t>
        <a:bodyPr/>
        <a:lstStyle/>
        <a:p>
          <a:endParaRPr lang="sk-SK"/>
        </a:p>
      </dgm:t>
    </dgm:pt>
    <dgm:pt modelId="{E803385D-174F-46DB-B6E6-1A4C67AF36EC}" type="pres">
      <dgm:prSet presAssocID="{71D7BF4F-A87C-4BF7-82C9-86F24D4DC1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9F94816B-6397-420A-AE37-DDA59197BA35}" type="pres">
      <dgm:prSet presAssocID="{6B617DBC-42FF-4E24-98EA-9F96227DF315}" presName="hierRoot1" presStyleCnt="0"/>
      <dgm:spPr/>
    </dgm:pt>
    <dgm:pt modelId="{215862B9-8106-4E6B-BD05-63284DF02EE9}" type="pres">
      <dgm:prSet presAssocID="{6B617DBC-42FF-4E24-98EA-9F96227DF315}" presName="composite" presStyleCnt="0"/>
      <dgm:spPr/>
    </dgm:pt>
    <dgm:pt modelId="{288C75A2-4556-4D0B-817C-656251AFAA93}" type="pres">
      <dgm:prSet presAssocID="{6B617DBC-42FF-4E24-98EA-9F96227DF315}" presName="background" presStyleLbl="node0" presStyleIdx="0" presStyleCnt="1"/>
      <dgm:spPr/>
    </dgm:pt>
    <dgm:pt modelId="{C043E9D1-2596-4D3D-937F-70E29C62CB5F}" type="pres">
      <dgm:prSet presAssocID="{6B617DBC-42FF-4E24-98EA-9F96227DF315}" presName="text" presStyleLbl="fgAcc0" presStyleIdx="0" presStyleCnt="1" custLinFactY="-59781" custLinFactNeighborX="-13949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8BA6EBB-9EF0-47AA-ACBB-02BFE7EF481F}" type="pres">
      <dgm:prSet presAssocID="{6B617DBC-42FF-4E24-98EA-9F96227DF315}" presName="hierChild2" presStyleCnt="0"/>
      <dgm:spPr/>
    </dgm:pt>
    <dgm:pt modelId="{57164C14-6D55-4325-B135-BE3D4E950A37}" type="pres">
      <dgm:prSet presAssocID="{ADE3B493-4A32-4425-8BDF-2624F2D2B645}" presName="Name10" presStyleLbl="parChTrans1D2" presStyleIdx="0" presStyleCnt="4"/>
      <dgm:spPr/>
      <dgm:t>
        <a:bodyPr/>
        <a:lstStyle/>
        <a:p>
          <a:endParaRPr lang="sk-SK"/>
        </a:p>
      </dgm:t>
    </dgm:pt>
    <dgm:pt modelId="{8FD319E9-16FE-432C-90E7-9C4F78E3DBB1}" type="pres">
      <dgm:prSet presAssocID="{146E9C1E-4DA8-4EE4-B229-375B068381B5}" presName="hierRoot2" presStyleCnt="0"/>
      <dgm:spPr/>
    </dgm:pt>
    <dgm:pt modelId="{4D3E66DC-2054-4115-B2A6-A95F7EFC79E3}" type="pres">
      <dgm:prSet presAssocID="{146E9C1E-4DA8-4EE4-B229-375B068381B5}" presName="composite2" presStyleCnt="0"/>
      <dgm:spPr/>
    </dgm:pt>
    <dgm:pt modelId="{A66C8693-9274-4249-99E1-310AFC42658C}" type="pres">
      <dgm:prSet presAssocID="{146E9C1E-4DA8-4EE4-B229-375B068381B5}" presName="background2" presStyleLbl="asst1" presStyleIdx="0" presStyleCnt="1"/>
      <dgm:spPr/>
    </dgm:pt>
    <dgm:pt modelId="{561B6B36-4E95-4F0B-849D-196DBAE8A601}" type="pres">
      <dgm:prSet presAssocID="{146E9C1E-4DA8-4EE4-B229-375B068381B5}" presName="text2" presStyleLbl="fgAcc2" presStyleIdx="0" presStyleCnt="4" custLinFactNeighborX="16812" custLinFactNeighborY="3613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B66AF94-661B-45D4-B22F-52C37F5FDDE9}" type="pres">
      <dgm:prSet presAssocID="{146E9C1E-4DA8-4EE4-B229-375B068381B5}" presName="hierChild3" presStyleCnt="0"/>
      <dgm:spPr/>
    </dgm:pt>
    <dgm:pt modelId="{E722EE60-AF32-4042-85EB-4B18FE0E4663}" type="pres">
      <dgm:prSet presAssocID="{08A90523-38C9-4EB4-8F9B-80B05904A7F0}" presName="Name10" presStyleLbl="parChTrans1D2" presStyleIdx="1" presStyleCnt="4"/>
      <dgm:spPr/>
      <dgm:t>
        <a:bodyPr/>
        <a:lstStyle/>
        <a:p>
          <a:endParaRPr lang="sk-SK"/>
        </a:p>
      </dgm:t>
    </dgm:pt>
    <dgm:pt modelId="{4104086F-14FE-4EC5-A353-DF5BA3FABC14}" type="pres">
      <dgm:prSet presAssocID="{FD83FA01-6B10-4146-8E44-A41BE8C625D4}" presName="hierRoot2" presStyleCnt="0"/>
      <dgm:spPr/>
    </dgm:pt>
    <dgm:pt modelId="{FB0D5917-3284-47D5-B598-5498B9ECB69E}" type="pres">
      <dgm:prSet presAssocID="{FD83FA01-6B10-4146-8E44-A41BE8C625D4}" presName="composite2" presStyleCnt="0"/>
      <dgm:spPr/>
    </dgm:pt>
    <dgm:pt modelId="{5A10D0F2-27F3-4838-84FC-D94A78C1E91A}" type="pres">
      <dgm:prSet presAssocID="{FD83FA01-6B10-4146-8E44-A41BE8C625D4}" presName="background2" presStyleLbl="node2" presStyleIdx="0" presStyleCnt="3"/>
      <dgm:spPr/>
    </dgm:pt>
    <dgm:pt modelId="{416E99D8-FCDE-4F67-B3E7-287DE7E9C07B}" type="pres">
      <dgm:prSet presAssocID="{FD83FA01-6B10-4146-8E44-A41BE8C625D4}" presName="text2" presStyleLbl="fgAcc2" presStyleIdx="1" presStyleCnt="4" custLinFactX="-15581" custLinFactY="-100000" custLinFactNeighborX="-100000" custLinFactNeighborY="-10947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772B220-EBD0-4005-BBC9-BEC371FA1AC4}" type="pres">
      <dgm:prSet presAssocID="{FD83FA01-6B10-4146-8E44-A41BE8C625D4}" presName="hierChild3" presStyleCnt="0"/>
      <dgm:spPr/>
    </dgm:pt>
    <dgm:pt modelId="{CA43CAC5-906B-4A33-AAE4-2326FEAA5E46}" type="pres">
      <dgm:prSet presAssocID="{9655B5A9-6A7D-49B0-81F1-690E71ABBAF6}" presName="Name10" presStyleLbl="parChTrans1D2" presStyleIdx="2" presStyleCnt="4"/>
      <dgm:spPr/>
      <dgm:t>
        <a:bodyPr/>
        <a:lstStyle/>
        <a:p>
          <a:endParaRPr lang="sk-SK"/>
        </a:p>
      </dgm:t>
    </dgm:pt>
    <dgm:pt modelId="{2AD4E81C-5BB0-4172-AF97-9E9E57D23F22}" type="pres">
      <dgm:prSet presAssocID="{CDA6A5DF-02AD-40B5-8312-94D5E1D9AE3A}" presName="hierRoot2" presStyleCnt="0"/>
      <dgm:spPr/>
    </dgm:pt>
    <dgm:pt modelId="{F2939DA0-2F91-4417-AC5D-602C94C6E67B}" type="pres">
      <dgm:prSet presAssocID="{CDA6A5DF-02AD-40B5-8312-94D5E1D9AE3A}" presName="composite2" presStyleCnt="0"/>
      <dgm:spPr/>
    </dgm:pt>
    <dgm:pt modelId="{A643FB9F-E5B6-4019-9EE0-39FA9A859277}" type="pres">
      <dgm:prSet presAssocID="{CDA6A5DF-02AD-40B5-8312-94D5E1D9AE3A}" presName="background2" presStyleLbl="node2" presStyleIdx="1" presStyleCnt="3"/>
      <dgm:spPr/>
    </dgm:pt>
    <dgm:pt modelId="{B34EFD2D-D0DC-453B-8A36-D1B6D6FD3465}" type="pres">
      <dgm:prSet presAssocID="{CDA6A5DF-02AD-40B5-8312-94D5E1D9AE3A}" presName="text2" presStyleLbl="fgAcc2" presStyleIdx="2" presStyleCnt="4" custLinFactX="22443" custLinFactY="-100000" custLinFactNeighborX="100000" custLinFactNeighborY="-17888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AC53580-97AA-4EAB-AD8E-E39C251147DE}" type="pres">
      <dgm:prSet presAssocID="{CDA6A5DF-02AD-40B5-8312-94D5E1D9AE3A}" presName="hierChild3" presStyleCnt="0"/>
      <dgm:spPr/>
    </dgm:pt>
    <dgm:pt modelId="{C414A1D0-744A-4ABD-A7D1-BE7D63838E56}" type="pres">
      <dgm:prSet presAssocID="{12B22BD3-5A5B-4714-A1B0-8F9EEA30F85F}" presName="Name10" presStyleLbl="parChTrans1D2" presStyleIdx="3" presStyleCnt="4"/>
      <dgm:spPr/>
      <dgm:t>
        <a:bodyPr/>
        <a:lstStyle/>
        <a:p>
          <a:endParaRPr lang="sk-SK"/>
        </a:p>
      </dgm:t>
    </dgm:pt>
    <dgm:pt modelId="{DD470EF8-A3A0-49B2-9240-944EB8C8551C}" type="pres">
      <dgm:prSet presAssocID="{561DCB78-8D37-4240-BCDF-E482B43DACE6}" presName="hierRoot2" presStyleCnt="0"/>
      <dgm:spPr/>
    </dgm:pt>
    <dgm:pt modelId="{6CCDF7E0-F876-4151-A75A-E2C9E9037886}" type="pres">
      <dgm:prSet presAssocID="{561DCB78-8D37-4240-BCDF-E482B43DACE6}" presName="composite2" presStyleCnt="0"/>
      <dgm:spPr/>
    </dgm:pt>
    <dgm:pt modelId="{15F9F917-C703-44EF-B9BE-DFDC529DD28E}" type="pres">
      <dgm:prSet presAssocID="{561DCB78-8D37-4240-BCDF-E482B43DACE6}" presName="background2" presStyleLbl="node2" presStyleIdx="2" presStyleCnt="3"/>
      <dgm:spPr/>
    </dgm:pt>
    <dgm:pt modelId="{D29D7EE0-1DAD-4559-A55D-09959E147AB9}" type="pres">
      <dgm:prSet presAssocID="{561DCB78-8D37-4240-BCDF-E482B43DACE6}" presName="text2" presStyleLbl="fgAcc2" presStyleIdx="3" presStyleCnt="4" custLinFactX="-54146" custLinFactNeighborX="-100000" custLinFactNeighborY="8358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588FDBF-4695-4702-BA7C-F0FC01D831CB}" type="pres">
      <dgm:prSet presAssocID="{561DCB78-8D37-4240-BCDF-E482B43DACE6}" presName="hierChild3" presStyleCnt="0"/>
      <dgm:spPr/>
    </dgm:pt>
  </dgm:ptLst>
  <dgm:cxnLst>
    <dgm:cxn modelId="{EB5AC400-9FCA-4602-A8F2-1C12E400CA8A}" type="presOf" srcId="{12B22BD3-5A5B-4714-A1B0-8F9EEA30F85F}" destId="{C414A1D0-744A-4ABD-A7D1-BE7D63838E56}" srcOrd="0" destOrd="0" presId="urn:microsoft.com/office/officeart/2005/8/layout/hierarchy1"/>
    <dgm:cxn modelId="{076363B8-C126-4A44-AD86-998CB26783EE}" type="presOf" srcId="{ADE3B493-4A32-4425-8BDF-2624F2D2B645}" destId="{57164C14-6D55-4325-B135-BE3D4E950A37}" srcOrd="0" destOrd="0" presId="urn:microsoft.com/office/officeart/2005/8/layout/hierarchy1"/>
    <dgm:cxn modelId="{55ACE999-750E-49E0-9CC2-C176899F5129}" srcId="{6B617DBC-42FF-4E24-98EA-9F96227DF315}" destId="{CDA6A5DF-02AD-40B5-8312-94D5E1D9AE3A}" srcOrd="2" destOrd="0" parTransId="{9655B5A9-6A7D-49B0-81F1-690E71ABBAF6}" sibTransId="{5EF0DAFC-40CC-4F73-8A6D-A52617550A42}"/>
    <dgm:cxn modelId="{310866C0-F792-4BDE-9F09-107CF61A6BC9}" type="presOf" srcId="{146E9C1E-4DA8-4EE4-B229-375B068381B5}" destId="{561B6B36-4E95-4F0B-849D-196DBAE8A601}" srcOrd="0" destOrd="0" presId="urn:microsoft.com/office/officeart/2005/8/layout/hierarchy1"/>
    <dgm:cxn modelId="{72554571-80EB-4E36-A520-9FCD79EE25F1}" type="presOf" srcId="{FD83FA01-6B10-4146-8E44-A41BE8C625D4}" destId="{416E99D8-FCDE-4F67-B3E7-287DE7E9C07B}" srcOrd="0" destOrd="0" presId="urn:microsoft.com/office/officeart/2005/8/layout/hierarchy1"/>
    <dgm:cxn modelId="{FC77D98D-9071-4EEA-BFCF-DF8FCD70C8E9}" type="presOf" srcId="{08A90523-38C9-4EB4-8F9B-80B05904A7F0}" destId="{E722EE60-AF32-4042-85EB-4B18FE0E4663}" srcOrd="0" destOrd="0" presId="urn:microsoft.com/office/officeart/2005/8/layout/hierarchy1"/>
    <dgm:cxn modelId="{2FB71AE7-4F4E-4893-A379-B88455C0C8EA}" type="presOf" srcId="{6B617DBC-42FF-4E24-98EA-9F96227DF315}" destId="{C043E9D1-2596-4D3D-937F-70E29C62CB5F}" srcOrd="0" destOrd="0" presId="urn:microsoft.com/office/officeart/2005/8/layout/hierarchy1"/>
    <dgm:cxn modelId="{33D00797-348A-4927-834D-A7A649F67C05}" srcId="{6B617DBC-42FF-4E24-98EA-9F96227DF315}" destId="{146E9C1E-4DA8-4EE4-B229-375B068381B5}" srcOrd="0" destOrd="0" parTransId="{ADE3B493-4A32-4425-8BDF-2624F2D2B645}" sibTransId="{BD67639A-9749-4520-BB47-4A5DE2B50EDB}"/>
    <dgm:cxn modelId="{57918689-E532-439B-BC35-FF261043DE9E}" srcId="{71D7BF4F-A87C-4BF7-82C9-86F24D4DC14D}" destId="{6B617DBC-42FF-4E24-98EA-9F96227DF315}" srcOrd="0" destOrd="0" parTransId="{2F221589-667F-493D-95BE-9F624B3E682C}" sibTransId="{B2D17A6E-040E-4EB7-B47A-A01B91FE85C1}"/>
    <dgm:cxn modelId="{F7E3BD02-E971-4666-961F-0E995DA2AD38}" type="presOf" srcId="{71D7BF4F-A87C-4BF7-82C9-86F24D4DC14D}" destId="{E803385D-174F-46DB-B6E6-1A4C67AF36EC}" srcOrd="0" destOrd="0" presId="urn:microsoft.com/office/officeart/2005/8/layout/hierarchy1"/>
    <dgm:cxn modelId="{88FCA299-981E-4008-B6BA-3411DAA001E0}" type="presOf" srcId="{CDA6A5DF-02AD-40B5-8312-94D5E1D9AE3A}" destId="{B34EFD2D-D0DC-453B-8A36-D1B6D6FD3465}" srcOrd="0" destOrd="0" presId="urn:microsoft.com/office/officeart/2005/8/layout/hierarchy1"/>
    <dgm:cxn modelId="{AFB86199-8FC5-4F73-8145-505B2BC36B18}" srcId="{6B617DBC-42FF-4E24-98EA-9F96227DF315}" destId="{561DCB78-8D37-4240-BCDF-E482B43DACE6}" srcOrd="3" destOrd="0" parTransId="{12B22BD3-5A5B-4714-A1B0-8F9EEA30F85F}" sibTransId="{BE29B5C3-3A97-4E07-A092-5415A2ADCF37}"/>
    <dgm:cxn modelId="{5234BEC3-61D6-476C-92B0-4D973F548848}" type="presOf" srcId="{561DCB78-8D37-4240-BCDF-E482B43DACE6}" destId="{D29D7EE0-1DAD-4559-A55D-09959E147AB9}" srcOrd="0" destOrd="0" presId="urn:microsoft.com/office/officeart/2005/8/layout/hierarchy1"/>
    <dgm:cxn modelId="{B9227117-A699-4EB5-87B7-1104348F8ECA}" type="presOf" srcId="{9655B5A9-6A7D-49B0-81F1-690E71ABBAF6}" destId="{CA43CAC5-906B-4A33-AAE4-2326FEAA5E46}" srcOrd="0" destOrd="0" presId="urn:microsoft.com/office/officeart/2005/8/layout/hierarchy1"/>
    <dgm:cxn modelId="{52BF7019-D327-4BE5-96DB-F18A54259374}" srcId="{6B617DBC-42FF-4E24-98EA-9F96227DF315}" destId="{FD83FA01-6B10-4146-8E44-A41BE8C625D4}" srcOrd="1" destOrd="0" parTransId="{08A90523-38C9-4EB4-8F9B-80B05904A7F0}" sibTransId="{C4411BB9-D274-4553-9DEA-18155E53D21B}"/>
    <dgm:cxn modelId="{D3A2D226-E249-444C-9379-B7F630275C5D}" type="presParOf" srcId="{E803385D-174F-46DB-B6E6-1A4C67AF36EC}" destId="{9F94816B-6397-420A-AE37-DDA59197BA35}" srcOrd="0" destOrd="0" presId="urn:microsoft.com/office/officeart/2005/8/layout/hierarchy1"/>
    <dgm:cxn modelId="{28E34F0A-F087-4803-BE59-0FE551CDB06A}" type="presParOf" srcId="{9F94816B-6397-420A-AE37-DDA59197BA35}" destId="{215862B9-8106-4E6B-BD05-63284DF02EE9}" srcOrd="0" destOrd="0" presId="urn:microsoft.com/office/officeart/2005/8/layout/hierarchy1"/>
    <dgm:cxn modelId="{BB0A4880-D2C7-434E-ACA6-CE071C48B6BF}" type="presParOf" srcId="{215862B9-8106-4E6B-BD05-63284DF02EE9}" destId="{288C75A2-4556-4D0B-817C-656251AFAA93}" srcOrd="0" destOrd="0" presId="urn:microsoft.com/office/officeart/2005/8/layout/hierarchy1"/>
    <dgm:cxn modelId="{7775C754-9BC6-4777-9452-03E6A77DA37F}" type="presParOf" srcId="{215862B9-8106-4E6B-BD05-63284DF02EE9}" destId="{C043E9D1-2596-4D3D-937F-70E29C62CB5F}" srcOrd="1" destOrd="0" presId="urn:microsoft.com/office/officeart/2005/8/layout/hierarchy1"/>
    <dgm:cxn modelId="{3CD5FD0D-43B0-494B-85E6-AB4BA921AEDA}" type="presParOf" srcId="{9F94816B-6397-420A-AE37-DDA59197BA35}" destId="{58BA6EBB-9EF0-47AA-ACBB-02BFE7EF481F}" srcOrd="1" destOrd="0" presId="urn:microsoft.com/office/officeart/2005/8/layout/hierarchy1"/>
    <dgm:cxn modelId="{2CB8EB0D-4A76-4253-B54E-C891BC545371}" type="presParOf" srcId="{58BA6EBB-9EF0-47AA-ACBB-02BFE7EF481F}" destId="{57164C14-6D55-4325-B135-BE3D4E950A37}" srcOrd="0" destOrd="0" presId="urn:microsoft.com/office/officeart/2005/8/layout/hierarchy1"/>
    <dgm:cxn modelId="{AE401631-DFC1-4D95-ABDE-BEBA61580F87}" type="presParOf" srcId="{58BA6EBB-9EF0-47AA-ACBB-02BFE7EF481F}" destId="{8FD319E9-16FE-432C-90E7-9C4F78E3DBB1}" srcOrd="1" destOrd="0" presId="urn:microsoft.com/office/officeart/2005/8/layout/hierarchy1"/>
    <dgm:cxn modelId="{A5348D2C-C71E-4485-84D8-604B8DD767CA}" type="presParOf" srcId="{8FD319E9-16FE-432C-90E7-9C4F78E3DBB1}" destId="{4D3E66DC-2054-4115-B2A6-A95F7EFC79E3}" srcOrd="0" destOrd="0" presId="urn:microsoft.com/office/officeart/2005/8/layout/hierarchy1"/>
    <dgm:cxn modelId="{2CF0C826-796C-47FA-B829-176EB38325C8}" type="presParOf" srcId="{4D3E66DC-2054-4115-B2A6-A95F7EFC79E3}" destId="{A66C8693-9274-4249-99E1-310AFC42658C}" srcOrd="0" destOrd="0" presId="urn:microsoft.com/office/officeart/2005/8/layout/hierarchy1"/>
    <dgm:cxn modelId="{7B755678-3FA6-4D0D-9113-3B5A4CDF2ECD}" type="presParOf" srcId="{4D3E66DC-2054-4115-B2A6-A95F7EFC79E3}" destId="{561B6B36-4E95-4F0B-849D-196DBAE8A601}" srcOrd="1" destOrd="0" presId="urn:microsoft.com/office/officeart/2005/8/layout/hierarchy1"/>
    <dgm:cxn modelId="{819B8749-9C53-48D2-B264-AAE85060A200}" type="presParOf" srcId="{8FD319E9-16FE-432C-90E7-9C4F78E3DBB1}" destId="{6B66AF94-661B-45D4-B22F-52C37F5FDDE9}" srcOrd="1" destOrd="0" presId="urn:microsoft.com/office/officeart/2005/8/layout/hierarchy1"/>
    <dgm:cxn modelId="{25237C14-6391-4250-B7F7-D5251D4DF2C2}" type="presParOf" srcId="{58BA6EBB-9EF0-47AA-ACBB-02BFE7EF481F}" destId="{E722EE60-AF32-4042-85EB-4B18FE0E4663}" srcOrd="2" destOrd="0" presId="urn:microsoft.com/office/officeart/2005/8/layout/hierarchy1"/>
    <dgm:cxn modelId="{E6E6B162-2CB5-4CE7-A4F7-C31108206A5A}" type="presParOf" srcId="{58BA6EBB-9EF0-47AA-ACBB-02BFE7EF481F}" destId="{4104086F-14FE-4EC5-A353-DF5BA3FABC14}" srcOrd="3" destOrd="0" presId="urn:microsoft.com/office/officeart/2005/8/layout/hierarchy1"/>
    <dgm:cxn modelId="{59F36BA0-69A6-4CA6-B4E8-57B613829144}" type="presParOf" srcId="{4104086F-14FE-4EC5-A353-DF5BA3FABC14}" destId="{FB0D5917-3284-47D5-B598-5498B9ECB69E}" srcOrd="0" destOrd="0" presId="urn:microsoft.com/office/officeart/2005/8/layout/hierarchy1"/>
    <dgm:cxn modelId="{317E4734-9890-4831-B567-8034B77FB272}" type="presParOf" srcId="{FB0D5917-3284-47D5-B598-5498B9ECB69E}" destId="{5A10D0F2-27F3-4838-84FC-D94A78C1E91A}" srcOrd="0" destOrd="0" presId="urn:microsoft.com/office/officeart/2005/8/layout/hierarchy1"/>
    <dgm:cxn modelId="{50C39D68-B266-446A-B142-43204F1DFFF1}" type="presParOf" srcId="{FB0D5917-3284-47D5-B598-5498B9ECB69E}" destId="{416E99D8-FCDE-4F67-B3E7-287DE7E9C07B}" srcOrd="1" destOrd="0" presId="urn:microsoft.com/office/officeart/2005/8/layout/hierarchy1"/>
    <dgm:cxn modelId="{DC42508A-6EDD-4854-B5EF-83D732D0F4FD}" type="presParOf" srcId="{4104086F-14FE-4EC5-A353-DF5BA3FABC14}" destId="{B772B220-EBD0-4005-BBC9-BEC371FA1AC4}" srcOrd="1" destOrd="0" presId="urn:microsoft.com/office/officeart/2005/8/layout/hierarchy1"/>
    <dgm:cxn modelId="{F6967A19-475E-4AC8-ACEF-48E188DF259A}" type="presParOf" srcId="{58BA6EBB-9EF0-47AA-ACBB-02BFE7EF481F}" destId="{CA43CAC5-906B-4A33-AAE4-2326FEAA5E46}" srcOrd="4" destOrd="0" presId="urn:microsoft.com/office/officeart/2005/8/layout/hierarchy1"/>
    <dgm:cxn modelId="{98ED059F-A6FC-4B28-B434-4D6EC99B21BF}" type="presParOf" srcId="{58BA6EBB-9EF0-47AA-ACBB-02BFE7EF481F}" destId="{2AD4E81C-5BB0-4172-AF97-9E9E57D23F22}" srcOrd="5" destOrd="0" presId="urn:microsoft.com/office/officeart/2005/8/layout/hierarchy1"/>
    <dgm:cxn modelId="{74D845B0-5723-40A5-9EA6-A2FBDFA5CDE7}" type="presParOf" srcId="{2AD4E81C-5BB0-4172-AF97-9E9E57D23F22}" destId="{F2939DA0-2F91-4417-AC5D-602C94C6E67B}" srcOrd="0" destOrd="0" presId="urn:microsoft.com/office/officeart/2005/8/layout/hierarchy1"/>
    <dgm:cxn modelId="{45E98A89-AAE5-4AC1-992D-8A6812E3A95A}" type="presParOf" srcId="{F2939DA0-2F91-4417-AC5D-602C94C6E67B}" destId="{A643FB9F-E5B6-4019-9EE0-39FA9A859277}" srcOrd="0" destOrd="0" presId="urn:microsoft.com/office/officeart/2005/8/layout/hierarchy1"/>
    <dgm:cxn modelId="{7485F9A8-33BD-4848-8183-EFD121768B14}" type="presParOf" srcId="{F2939DA0-2F91-4417-AC5D-602C94C6E67B}" destId="{B34EFD2D-D0DC-453B-8A36-D1B6D6FD3465}" srcOrd="1" destOrd="0" presId="urn:microsoft.com/office/officeart/2005/8/layout/hierarchy1"/>
    <dgm:cxn modelId="{B50C35E7-DA47-45CF-B175-3C5473DECD70}" type="presParOf" srcId="{2AD4E81C-5BB0-4172-AF97-9E9E57D23F22}" destId="{EAC53580-97AA-4EAB-AD8E-E39C251147DE}" srcOrd="1" destOrd="0" presId="urn:microsoft.com/office/officeart/2005/8/layout/hierarchy1"/>
    <dgm:cxn modelId="{0EA186E0-E35C-4225-85C4-7F79E5A65BC3}" type="presParOf" srcId="{58BA6EBB-9EF0-47AA-ACBB-02BFE7EF481F}" destId="{C414A1D0-744A-4ABD-A7D1-BE7D63838E56}" srcOrd="6" destOrd="0" presId="urn:microsoft.com/office/officeart/2005/8/layout/hierarchy1"/>
    <dgm:cxn modelId="{542EAD18-6B46-4D45-9DE2-01FE0853C725}" type="presParOf" srcId="{58BA6EBB-9EF0-47AA-ACBB-02BFE7EF481F}" destId="{DD470EF8-A3A0-49B2-9240-944EB8C8551C}" srcOrd="7" destOrd="0" presId="urn:microsoft.com/office/officeart/2005/8/layout/hierarchy1"/>
    <dgm:cxn modelId="{DA0CD944-7A97-4062-9B14-36466600DF15}" type="presParOf" srcId="{DD470EF8-A3A0-49B2-9240-944EB8C8551C}" destId="{6CCDF7E0-F876-4151-A75A-E2C9E9037886}" srcOrd="0" destOrd="0" presId="urn:microsoft.com/office/officeart/2005/8/layout/hierarchy1"/>
    <dgm:cxn modelId="{B037DFD2-D364-4473-A847-DC3C336CA479}" type="presParOf" srcId="{6CCDF7E0-F876-4151-A75A-E2C9E9037886}" destId="{15F9F917-C703-44EF-B9BE-DFDC529DD28E}" srcOrd="0" destOrd="0" presId="urn:microsoft.com/office/officeart/2005/8/layout/hierarchy1"/>
    <dgm:cxn modelId="{32C51B6E-1EBA-4FF5-A048-C2006B888B9E}" type="presParOf" srcId="{6CCDF7E0-F876-4151-A75A-E2C9E9037886}" destId="{D29D7EE0-1DAD-4559-A55D-09959E147AB9}" srcOrd="1" destOrd="0" presId="urn:microsoft.com/office/officeart/2005/8/layout/hierarchy1"/>
    <dgm:cxn modelId="{78FE77F0-4D37-4A07-9F8B-FC54E6703BC8}" type="presParOf" srcId="{DD470EF8-A3A0-49B2-9240-944EB8C8551C}" destId="{E588FDBF-4695-4702-BA7C-F0FC01D831CB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8.4.2010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10" Type="http://schemas.openxmlformats.org/officeDocument/2006/relationships/image" Target="../media/image12.png"/><Relationship Id="rId4" Type="http://schemas.openxmlformats.org/officeDocument/2006/relationships/image" Target="../media/image34.gi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hnutý roh 8"/>
          <p:cNvSpPr/>
          <p:nvPr/>
        </p:nvSpPr>
        <p:spPr>
          <a:xfrm>
            <a:off x="2857488" y="3429000"/>
            <a:ext cx="2143140" cy="1143008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851648" cy="757230"/>
          </a:xfrm>
        </p:spPr>
        <p:txBody>
          <a:bodyPr>
            <a:normAutofit/>
          </a:bodyPr>
          <a:lstStyle/>
          <a:p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DIABETES MELLITUS I. TYPU</a:t>
            </a:r>
            <a:endParaRPr 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643314"/>
            <a:ext cx="6643734" cy="1038220"/>
          </a:xfrm>
        </p:spPr>
        <p:txBody>
          <a:bodyPr/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Riešitelia :           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M. </a:t>
            </a:r>
            <a:r>
              <a:rPr lang="sk-SK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Rudová</a:t>
            </a:r>
            <a:endParaRPr lang="sk-SK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M.  Remeň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142976" y="3214686"/>
            <a:ext cx="7572428" cy="71438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2143108" y="621508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GMH, HLAVNÁ 431, 981 12  HNÚŠŤA </a:t>
            </a:r>
            <a:endParaRPr lang="sk-SK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3571868" y="4786322"/>
            <a:ext cx="785818" cy="1214446"/>
          </a:xfrm>
          <a:prstGeom prst="downArrow">
            <a:avLst/>
          </a:prstGeom>
          <a:gradFill flip="none" rotWithShape="1">
            <a:gsLst>
              <a:gs pos="4600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14282" y="1928802"/>
            <a:ext cx="2357422" cy="1214446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k-SK" sz="2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Názov práce :</a:t>
            </a:r>
            <a:endParaRPr kumimoji="0" lang="sk-SK" sz="2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500034" y="2857496"/>
            <a:ext cx="5572164" cy="785818"/>
          </a:xfrm>
          <a:prstGeom prst="roundRect">
            <a:avLst/>
          </a:prstGeom>
          <a:gradFill flip="none" rotWithShape="1">
            <a:gsLst>
              <a:gs pos="8400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élník 7"/>
          <p:cNvSpPr/>
          <p:nvPr/>
        </p:nvSpPr>
        <p:spPr>
          <a:xfrm>
            <a:off x="500034" y="1928802"/>
            <a:ext cx="3500462" cy="785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23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772400" cy="719514"/>
          </a:xfrm>
        </p:spPr>
        <p:txBody>
          <a:bodyPr/>
          <a:lstStyle/>
          <a:p>
            <a:pPr algn="ctr"/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ÚVOD</a:t>
            </a:r>
            <a:endParaRPr 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596" y="2857496"/>
            <a:ext cx="5572164" cy="795774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Choroba je liečiteľná, nie však vyliečiteľná.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571472" y="2357430"/>
            <a:ext cx="7772400" cy="79577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28596" y="1928802"/>
            <a:ext cx="3500462" cy="79577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k-SK" sz="2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Metabolické</a:t>
            </a:r>
            <a:r>
              <a:rPr kumimoji="0" lang="sk-SK" sz="2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ochorenie.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Obrázek 11" descr="061301-blue-metallic-orb-icon-people-things-people-man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143380"/>
            <a:ext cx="2326817" cy="2714620"/>
          </a:xfrm>
          <a:prstGeom prst="rect">
            <a:avLst/>
          </a:prstGeom>
        </p:spPr>
      </p:pic>
      <p:pic>
        <p:nvPicPr>
          <p:cNvPr id="14" name="Obrázek 13" descr="116272-magic-marker-icon-symbols-shapes-check-mark5-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786322"/>
            <a:ext cx="1679158" cy="1679158"/>
          </a:xfrm>
          <a:prstGeom prst="rect">
            <a:avLst/>
          </a:prstGeom>
        </p:spPr>
      </p:pic>
      <p:pic>
        <p:nvPicPr>
          <p:cNvPr id="15" name="Obrázek 14" descr="nggsh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571876"/>
            <a:ext cx="2667000" cy="2667000"/>
          </a:xfrm>
          <a:prstGeom prst="rect">
            <a:avLst/>
          </a:prstGeom>
        </p:spPr>
      </p:pic>
      <p:pic>
        <p:nvPicPr>
          <p:cNvPr id="16" name="Obrázek 15" descr="116272-magic-marker-icon-symbols-shapes-check-mark5-ps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4572008"/>
            <a:ext cx="1679158" cy="1679158"/>
          </a:xfrm>
          <a:prstGeom prst="rect">
            <a:avLst/>
          </a:prstGeom>
        </p:spPr>
      </p:pic>
      <p:pic>
        <p:nvPicPr>
          <p:cNvPr id="17" name="Obrázek 16" descr="4ins-icon.gif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6512" y="2152628"/>
            <a:ext cx="2357454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500034" y="1785926"/>
            <a:ext cx="3071834" cy="5715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aoblený obdélník 9"/>
          <p:cNvSpPr/>
          <p:nvPr/>
        </p:nvSpPr>
        <p:spPr>
          <a:xfrm>
            <a:off x="357158" y="3071810"/>
            <a:ext cx="3786214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928670"/>
            <a:ext cx="3357586" cy="607514"/>
          </a:xfrm>
        </p:spPr>
        <p:txBody>
          <a:bodyPr/>
          <a:lstStyle/>
          <a:p>
            <a:r>
              <a:rPr lang="sk-SK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CIELE PRÁCE </a:t>
            </a:r>
            <a:endParaRPr lang="sk-SK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3000396" cy="571504"/>
          </a:xfrm>
        </p:spPr>
        <p:txBody>
          <a:bodyPr/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Vplyv cukrovky na ľudí .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28596" y="3143248"/>
            <a:ext cx="4071966" cy="85725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k-SK" sz="2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Rady a</a:t>
            </a:r>
            <a:r>
              <a:rPr kumimoji="0" lang="sk-SK" sz="2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odporúčania.</a:t>
            </a: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ahnutá šipka nahoru 12"/>
          <p:cNvSpPr/>
          <p:nvPr/>
        </p:nvSpPr>
        <p:spPr>
          <a:xfrm>
            <a:off x="428596" y="1428736"/>
            <a:ext cx="6500858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7" name="Obrázek 16" descr="181958644913284884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991">
            <a:off x="452636" y="3738793"/>
            <a:ext cx="2438400" cy="2438400"/>
          </a:xfrm>
          <a:prstGeom prst="rect">
            <a:avLst/>
          </a:prstGeom>
        </p:spPr>
      </p:pic>
      <p:sp>
        <p:nvSpPr>
          <p:cNvPr id="18" name="Zahnutá šipka nahoru 17"/>
          <p:cNvSpPr/>
          <p:nvPr/>
        </p:nvSpPr>
        <p:spPr>
          <a:xfrm rot="18278288">
            <a:off x="2159490" y="4232448"/>
            <a:ext cx="1285884" cy="714380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6" name="Obrázek 15" descr="communitypeo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500306"/>
            <a:ext cx="4071966" cy="3466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Obrázok 11" descr="114609-magic-marker-icon-alphanumeric-m01-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0"/>
            <a:ext cx="1643074" cy="1643074"/>
          </a:xfrm>
          <a:prstGeom prst="rect">
            <a:avLst/>
          </a:prstGeom>
        </p:spPr>
      </p:pic>
      <p:pic>
        <p:nvPicPr>
          <p:cNvPr id="15" name="Obrázok 14" descr="114610-magic-marker-icon-alphanumeric-m02-cle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0"/>
            <a:ext cx="1679182" cy="1679182"/>
          </a:xfrm>
          <a:prstGeom prst="rect">
            <a:avLst/>
          </a:prstGeom>
        </p:spPr>
      </p:pic>
      <p:pic>
        <p:nvPicPr>
          <p:cNvPr id="19" name="Obrázok 18" descr="Symbols-Forbidden-i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78" y="642918"/>
            <a:ext cx="1214422" cy="1214422"/>
          </a:xfrm>
          <a:prstGeom prst="rect">
            <a:avLst/>
          </a:prstGeom>
        </p:spPr>
      </p:pic>
      <p:pic>
        <p:nvPicPr>
          <p:cNvPr id="20" name="Obrázek 18" descr="017738-blue-chrome-rain-icon-symbols-shapes-check-mark4.pn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2132" y="285728"/>
            <a:ext cx="1960308" cy="196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000792" cy="648076"/>
          </a:xfrm>
        </p:spPr>
        <p:txBody>
          <a:bodyPr/>
          <a:lstStyle/>
          <a:p>
            <a:pPr algn="just"/>
            <a:r>
              <a:rPr lang="sk-SK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KAPITOLY</a:t>
            </a:r>
            <a:endParaRPr lang="sk-SK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57158" y="214290"/>
          <a:ext cx="1007275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ázek 8" descr="11949848201138561364eye_01.svg.m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2571744"/>
            <a:ext cx="850663" cy="808130"/>
          </a:xfrm>
          <a:prstGeom prst="rect">
            <a:avLst/>
          </a:prstGeom>
        </p:spPr>
      </p:pic>
      <p:pic>
        <p:nvPicPr>
          <p:cNvPr id="11" name="Obrázek 10" descr="final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1714488"/>
            <a:ext cx="1434452" cy="1122024"/>
          </a:xfrm>
          <a:prstGeom prst="rect">
            <a:avLst/>
          </a:prstGeom>
        </p:spPr>
      </p:pic>
      <p:pic>
        <p:nvPicPr>
          <p:cNvPr id="12" name="Obrázek 11" descr="kidney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49607">
            <a:off x="3088174" y="2916071"/>
            <a:ext cx="1464906" cy="809620"/>
          </a:xfrm>
          <a:prstGeom prst="rect">
            <a:avLst/>
          </a:prstGeom>
        </p:spPr>
      </p:pic>
      <p:pic>
        <p:nvPicPr>
          <p:cNvPr id="13" name="Obrázek 12" descr="125448-matte-white-square-icon-people-things-foot-right-p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290" y="2428868"/>
            <a:ext cx="1750596" cy="1750596"/>
          </a:xfrm>
          <a:prstGeom prst="rect">
            <a:avLst/>
          </a:prstGeom>
        </p:spPr>
      </p:pic>
      <p:pic>
        <p:nvPicPr>
          <p:cNvPr id="14" name="Obrázek 13" descr="26260554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5140" y="2000240"/>
            <a:ext cx="1938334" cy="1938334"/>
          </a:xfrm>
          <a:prstGeom prst="rect">
            <a:avLst/>
          </a:prstGeom>
        </p:spPr>
      </p:pic>
      <p:pic>
        <p:nvPicPr>
          <p:cNvPr id="15" name="Obrázek 14" descr="Confused Smil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504" y="1785926"/>
            <a:ext cx="2411215" cy="2411215"/>
          </a:xfrm>
          <a:prstGeom prst="rect">
            <a:avLst/>
          </a:prstGeom>
        </p:spPr>
      </p:pic>
      <p:pic>
        <p:nvPicPr>
          <p:cNvPr id="18" name="Obrázek 17" descr="injection_bloo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6116" y="4929198"/>
            <a:ext cx="1647828" cy="1647828"/>
          </a:xfrm>
          <a:prstGeom prst="rect">
            <a:avLst/>
          </a:prstGeom>
        </p:spPr>
      </p:pic>
      <p:pic>
        <p:nvPicPr>
          <p:cNvPr id="19" name="Obrázek 18" descr="pill-ico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275247">
            <a:off x="1617632" y="5618169"/>
            <a:ext cx="1290638" cy="1290638"/>
          </a:xfrm>
          <a:prstGeom prst="rect">
            <a:avLst/>
          </a:prstGeom>
        </p:spPr>
      </p:pic>
      <p:pic>
        <p:nvPicPr>
          <p:cNvPr id="20" name="Obrázek 19" descr="Document-icon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9454" y="4714884"/>
            <a:ext cx="1938366" cy="1938366"/>
          </a:xfrm>
          <a:prstGeom prst="rect">
            <a:avLst/>
          </a:prstGeom>
        </p:spPr>
      </p:pic>
      <p:pic>
        <p:nvPicPr>
          <p:cNvPr id="16" name="Obrázok 15" descr="AMI%20%20Icon%20-%20Colour%20-%20no%20Text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720" y="3357562"/>
            <a:ext cx="966778" cy="966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00042"/>
            <a:ext cx="6286512" cy="1362456"/>
          </a:xfrm>
        </p:spPr>
        <p:txBody>
          <a:bodyPr/>
          <a:lstStyle/>
          <a:p>
            <a:r>
              <a:rPr lang="sk-SK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POUŽITÉ METÓDY PRÁCE</a:t>
            </a:r>
            <a:endParaRPr lang="sk-SK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 descr="1194983897377538541pc_box_sergio_luiz_arauj_02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857364"/>
            <a:ext cx="1789833" cy="2125675"/>
          </a:xfrm>
          <a:prstGeom prst="rect">
            <a:avLst/>
          </a:prstGeom>
        </p:spPr>
      </p:pic>
      <p:pic>
        <p:nvPicPr>
          <p:cNvPr id="11" name="Obrázek 10" descr="3-Gray-Paper-Box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-285776"/>
            <a:ext cx="2438400" cy="2438400"/>
          </a:xfrm>
          <a:prstGeom prst="rect">
            <a:avLst/>
          </a:prstGeom>
        </p:spPr>
      </p:pic>
      <p:pic>
        <p:nvPicPr>
          <p:cNvPr id="15" name="Obrázek 14" descr="dot-Mac-Logo-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643050"/>
            <a:ext cx="862010" cy="862010"/>
          </a:xfrm>
          <a:prstGeom prst="rect">
            <a:avLst/>
          </a:prstGeom>
        </p:spPr>
      </p:pic>
      <p:pic>
        <p:nvPicPr>
          <p:cNvPr id="16" name="Obrázek 15" descr="dot-Mac-Logo-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1857364"/>
            <a:ext cx="862010" cy="862010"/>
          </a:xfrm>
          <a:prstGeom prst="rect">
            <a:avLst/>
          </a:prstGeom>
        </p:spPr>
      </p:pic>
      <p:pic>
        <p:nvPicPr>
          <p:cNvPr id="18" name="Obrázek 17" descr="chat-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552950"/>
            <a:ext cx="2381250" cy="2305050"/>
          </a:xfrm>
          <a:prstGeom prst="rect">
            <a:avLst/>
          </a:prstGeom>
        </p:spPr>
      </p:pic>
      <p:pic>
        <p:nvPicPr>
          <p:cNvPr id="20" name="Obrázek 19" descr="dot-Mac-Logo-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5000636"/>
            <a:ext cx="862010" cy="862010"/>
          </a:xfrm>
          <a:prstGeom prst="rect">
            <a:avLst/>
          </a:prstGeom>
        </p:spPr>
      </p:pic>
      <p:sp>
        <p:nvSpPr>
          <p:cNvPr id="22" name="Šipka doprava 21"/>
          <p:cNvSpPr/>
          <p:nvPr/>
        </p:nvSpPr>
        <p:spPr>
          <a:xfrm>
            <a:off x="5429256" y="4929198"/>
            <a:ext cx="1571636" cy="10001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5" name="Obrázek 24" descr="023715-black-inlay-steel-square-icon-culture-books3-stacked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4414" y="1571612"/>
            <a:ext cx="3079403" cy="307940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Obrázek 28" descr="38010-clip-art-graphic-of-a-pink-guy-character-doctor-wearing-a-head-lamp-by-jester-art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9951" y="4000504"/>
            <a:ext cx="2364049" cy="2332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5929354" cy="678952"/>
          </a:xfrm>
        </p:spPr>
        <p:txBody>
          <a:bodyPr/>
          <a:lstStyle/>
          <a:p>
            <a:pPr algn="ctr"/>
            <a:r>
              <a:rPr lang="sk-SK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VÝSLEDKY PRÁCE</a:t>
            </a:r>
            <a:endParaRPr lang="sk-SK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3071866" cy="71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Splnené vytýčené ciele. 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2643174" y="2500306"/>
            <a:ext cx="5000660" cy="71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k-SK" sz="2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Informačné</a:t>
            </a:r>
            <a:r>
              <a:rPr kumimoji="0" lang="sk-SK" sz="2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letáčiky.</a:t>
            </a:r>
            <a:endParaRPr kumimoji="0" lang="sk-SK" sz="2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3357554" y="3714752"/>
            <a:ext cx="5500758" cy="71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rIns="45720" anchor="t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k-SK" sz="2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Obohatenie si</a:t>
            </a:r>
            <a:r>
              <a:rPr kumimoji="0" lang="sk-SK" sz="2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svojich informácií o cukrovke.</a:t>
            </a:r>
            <a:endParaRPr kumimoji="0" lang="sk-SK" sz="2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 descr="600px-information_ico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058"/>
            <a:ext cx="3714756" cy="3714756"/>
          </a:xfrm>
          <a:prstGeom prst="rect">
            <a:avLst/>
          </a:prstGeom>
        </p:spPr>
      </p:pic>
      <p:pic>
        <p:nvPicPr>
          <p:cNvPr id="11" name="Obrázek 10" descr="Glob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5429264"/>
            <a:ext cx="1071570" cy="1071570"/>
          </a:xfrm>
          <a:prstGeom prst="rect">
            <a:avLst/>
          </a:prstGeom>
        </p:spPr>
      </p:pic>
      <p:pic>
        <p:nvPicPr>
          <p:cNvPr id="12" name="Obrázek 11" descr="Document-Blank-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9770">
            <a:off x="6500826" y="214290"/>
            <a:ext cx="2152624" cy="215262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 rot="1323156">
            <a:off x="7261718" y="46077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k-SK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lgerian" pitchFamily="82" charset="0"/>
              </a:rPr>
              <a:t>SOČ</a:t>
            </a:r>
            <a:endParaRPr lang="sk-SK" b="1" dirty="0">
              <a:ln w="50800"/>
              <a:solidFill>
                <a:schemeClr val="bg1">
                  <a:shade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14" name="Obdélník 13"/>
          <p:cNvSpPr/>
          <p:nvPr/>
        </p:nvSpPr>
        <p:spPr>
          <a:xfrm rot="1368609">
            <a:off x="7126887" y="792447"/>
            <a:ext cx="785818" cy="71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Obrázek 18" descr="017738-blue-chrome-rain-icon-symbols-shapes-check-mark4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0364" y="1142984"/>
            <a:ext cx="1960308" cy="1960308"/>
          </a:xfrm>
          <a:prstGeom prst="rect">
            <a:avLst/>
          </a:prstGeom>
        </p:spPr>
      </p:pic>
      <p:pic>
        <p:nvPicPr>
          <p:cNvPr id="20" name="Obrázek 19" descr="017738-blue-chrome-rain-icon-symbols-shapes-check-mark4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0892" y="2285992"/>
            <a:ext cx="1960308" cy="1960308"/>
          </a:xfrm>
          <a:prstGeom prst="rect">
            <a:avLst/>
          </a:prstGeom>
        </p:spPr>
      </p:pic>
      <p:pic>
        <p:nvPicPr>
          <p:cNvPr id="23" name="Obrázek 22" descr="017738-blue-chrome-rain-icon-symbols-shapes-check-mark4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83692" y="3643314"/>
            <a:ext cx="1960308" cy="1960308"/>
          </a:xfrm>
          <a:prstGeom prst="rect">
            <a:avLst/>
          </a:prstGeom>
        </p:spPr>
      </p:pic>
      <p:pic>
        <p:nvPicPr>
          <p:cNvPr id="16" name="Obrázok 15" descr="031690-pink-jelly-icon-culture-books3-stacked.png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0562" y="4143356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536076"/>
          </a:xfrm>
        </p:spPr>
        <p:txBody>
          <a:bodyPr/>
          <a:lstStyle/>
          <a:p>
            <a:r>
              <a:rPr lang="sk-SK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ZÁVERY A ODPORÚČANIA PRE PRAX</a:t>
            </a:r>
            <a:endParaRPr lang="sk-SK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5113218" cy="5814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Cukrovka nezakazuje, </a:t>
            </a:r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 </a:t>
            </a:r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obmedzuje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500034" y="2571744"/>
            <a:ext cx="4643470" cy="5814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rIns="45720" anchor="t">
            <a:normAutofit fontScale="92500"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Nami zostavené r</a:t>
            </a:r>
            <a:r>
              <a:rPr kumimoji="0" lang="sk-SK" sz="2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ady</a:t>
            </a:r>
            <a:r>
              <a:rPr kumimoji="0" lang="sk-SK" sz="2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</a:t>
            </a:r>
            <a:r>
              <a:rPr kumimoji="0" lang="sk-SK" sz="2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sk-SK" sz="2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odporúčania </a:t>
            </a:r>
            <a:r>
              <a:rPr kumimoji="0" lang="sk-SK" sz="2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sk-SK" sz="2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Obrázok 7" descr="runic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857760"/>
            <a:ext cx="1500198" cy="1681472"/>
          </a:xfrm>
          <a:prstGeom prst="rect">
            <a:avLst/>
          </a:prstGeom>
        </p:spPr>
      </p:pic>
      <p:pic>
        <p:nvPicPr>
          <p:cNvPr id="16" name="Obrázok 15" descr="icon-house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262180" cy="2262180"/>
          </a:xfrm>
          <a:prstGeom prst="rect">
            <a:avLst/>
          </a:prstGeom>
        </p:spPr>
      </p:pic>
      <p:pic>
        <p:nvPicPr>
          <p:cNvPr id="18" name="Obrázok 17" descr="sleep_ic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2714620"/>
            <a:ext cx="1643074" cy="1643074"/>
          </a:xfrm>
          <a:prstGeom prst="rect">
            <a:avLst/>
          </a:prstGeom>
        </p:spPr>
      </p:pic>
      <p:pic>
        <p:nvPicPr>
          <p:cNvPr id="22" name="Obrázok 21" descr="cigaret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643050"/>
            <a:ext cx="1214446" cy="18088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Obrázok 23" descr="Absinthe-Icon-absinthe-430076_200_2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3643314"/>
            <a:ext cx="2071702" cy="2071702"/>
          </a:xfrm>
          <a:prstGeom prst="rect">
            <a:avLst/>
          </a:prstGeom>
        </p:spPr>
      </p:pic>
      <p:pic>
        <p:nvPicPr>
          <p:cNvPr id="28" name="Obrázok 27" descr="Pgrey_cultu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5143512"/>
            <a:ext cx="1285884" cy="1152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" name="Obrázok 28" descr="Symbols-Forbidden-ic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857760"/>
            <a:ext cx="1214422" cy="1214422"/>
          </a:xfrm>
          <a:prstGeom prst="rect">
            <a:avLst/>
          </a:prstGeom>
        </p:spPr>
      </p:pic>
      <p:pic>
        <p:nvPicPr>
          <p:cNvPr id="30" name="Obrázok 29" descr="Symbols-Forbidden-ic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8" y="3143248"/>
            <a:ext cx="1214422" cy="1214422"/>
          </a:xfrm>
          <a:prstGeom prst="rect">
            <a:avLst/>
          </a:prstGeom>
        </p:spPr>
      </p:pic>
      <p:pic>
        <p:nvPicPr>
          <p:cNvPr id="31" name="Obrázek 18" descr="017738-blue-chrome-rain-icon-symbols-shapes-check-mark4.pn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0958" y="5143512"/>
            <a:ext cx="1960308" cy="1960308"/>
          </a:xfrm>
          <a:prstGeom prst="rect">
            <a:avLst/>
          </a:prstGeom>
        </p:spPr>
      </p:pic>
      <p:pic>
        <p:nvPicPr>
          <p:cNvPr id="32" name="Obrázek 18" descr="017738-blue-chrome-rain-icon-symbols-shapes-check-mark4.pn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71670" y="5214950"/>
            <a:ext cx="1960308" cy="1960308"/>
          </a:xfrm>
          <a:prstGeom prst="rect">
            <a:avLst/>
          </a:prstGeom>
        </p:spPr>
      </p:pic>
      <p:pic>
        <p:nvPicPr>
          <p:cNvPr id="33" name="Obrázek 18" descr="017738-blue-chrome-rain-icon-symbols-shapes-check-mark4.pn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5852" y="3429000"/>
            <a:ext cx="1960308" cy="1960308"/>
          </a:xfrm>
          <a:prstGeom prst="rect">
            <a:avLst/>
          </a:prstGeom>
        </p:spPr>
      </p:pic>
      <p:pic>
        <p:nvPicPr>
          <p:cNvPr id="34" name="Obrázek 18" descr="017738-blue-chrome-rain-icon-symbols-shapes-check-mark4.pn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72396" y="3429000"/>
            <a:ext cx="1960308" cy="196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772400" cy="928694"/>
          </a:xfrm>
        </p:spPr>
        <p:txBody>
          <a:bodyPr/>
          <a:lstStyle/>
          <a:p>
            <a:pPr algn="ctr"/>
            <a:r>
              <a:rPr lang="sk-SK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ĎAKUJEM </a:t>
            </a:r>
            <a:r>
              <a:rPr lang="sk-SK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 </a:t>
            </a:r>
            <a:r>
              <a:rPr lang="sk-SK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POZORNOSŤ...</a:t>
            </a:r>
            <a:endParaRPr lang="sk-SK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 descr="Text-Document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3500462" cy="350046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57224" y="3286124"/>
            <a:ext cx="2481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dwardian Script ITC" pitchFamily="66" charset="0"/>
              </a:rPr>
              <a:t>Rudová</a:t>
            </a:r>
            <a:endParaRPr lang="sk-SK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10" name="Obrázok 9" descr="Text-Document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85926"/>
            <a:ext cx="3500462" cy="3500462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6000760" y="3286124"/>
            <a:ext cx="2149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nch Script MT" pitchFamily="66" charset="0"/>
              </a:rPr>
              <a:t>Remen</a:t>
            </a:r>
            <a:r>
              <a:rPr lang="sk-SK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nch Script MT" pitchFamily="66" charset="0"/>
              </a:rPr>
              <a:t> </a:t>
            </a:r>
            <a:endParaRPr lang="sk-SK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nch Script MT" pitchFamily="66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009624" y="1366822"/>
            <a:ext cx="7772400" cy="135732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99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3428992" y="2000240"/>
            <a:ext cx="233589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sk-SK" sz="19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572396" y="3500438"/>
            <a:ext cx="3885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ˇ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756</TotalTime>
  <Words>119</Words>
  <PresentationFormat>Prezentácia na obrazovke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Bohatý</vt:lpstr>
      <vt:lpstr>DIABETES MELLITUS I. TYPU</vt:lpstr>
      <vt:lpstr>ÚVOD</vt:lpstr>
      <vt:lpstr>CIELE PRÁCE </vt:lpstr>
      <vt:lpstr>KAPITOLY</vt:lpstr>
      <vt:lpstr> POUŽITÉ METÓDY PRÁCE</vt:lpstr>
      <vt:lpstr>VÝSLEDKY PRÁCE</vt:lpstr>
      <vt:lpstr>ZÁVERY A ODPORÚČANIA PRE PRAX</vt:lpstr>
      <vt:lpstr>ĎAKUJEM ZA POZORNOSŤ...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Miška</cp:lastModifiedBy>
  <cp:revision>55</cp:revision>
  <dcterms:modified xsi:type="dcterms:W3CDTF">2010-04-08T17:57:17Z</dcterms:modified>
</cp:coreProperties>
</file>