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73" r:id="rId6"/>
    <p:sldId id="274" r:id="rId7"/>
    <p:sldId id="275" r:id="rId8"/>
    <p:sldId id="276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992"/>
    <a:srgbClr val="2C567A"/>
    <a:srgbClr val="0D1D51"/>
    <a:srgbClr val="0072C7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DF47BD-A46B-4BF0-868C-7C4FDBBC6FB4}" v="338" dt="2019-09-27T05:25:24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949" autoAdjust="0"/>
  </p:normalViewPr>
  <p:slideViewPr>
    <p:cSldViewPr snapToGrid="0" showGuides="1">
      <p:cViewPr varScale="1">
        <p:scale>
          <a:sx n="114" d="100"/>
          <a:sy n="114" d="100"/>
        </p:scale>
        <p:origin x="4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560" y="-1464"/>
      </p:cViewPr>
      <p:guideLst/>
    </p:cSldViewPr>
  </p:notesViewPr>
  <p:gridSpacing cx="1800000" cy="180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1800" b="1" dirty="0">
                <a:effectLst/>
              </a:rPr>
              <a:t>Ktorá z možností ťa najviac oslovila pri výbere našej školy?</a:t>
            </a:r>
            <a:endParaRPr lang="sk-SK" dirty="0">
              <a:effectLst/>
            </a:endParaRPr>
          </a:p>
        </c:rich>
      </c:tx>
      <c:layout>
        <c:manualLayout>
          <c:xMode val="edge"/>
          <c:yMode val="edge"/>
          <c:x val="0.19923651050289201"/>
          <c:y val="2.07807325366489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190756695437369E-2"/>
          <c:y val="0.25111341921515362"/>
          <c:w val="0.93888888888888888"/>
          <c:h val="0.6488418635170604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C87-46E5-AFC2-65D25D763A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C87-46E5-AFC2-65D25D763A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C87-46E5-AFC2-65D25D763A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C87-46E5-AFC2-65D25D763A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C87-46E5-AFC2-65D25D763A11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iné</a:t>
                    </a:r>
                    <a:r>
                      <a:rPr lang="en-US" baseline="0" dirty="0"/>
                      <a:t>
</a:t>
                    </a:r>
                    <a:fld id="{DC36A490-E1CA-4CD4-B82E-B28D1039EC3C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C87-46E5-AFC2-65D25D763A11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deň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otvorených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dverí</a:t>
                    </a:r>
                    <a:r>
                      <a:rPr lang="en-US" baseline="0" dirty="0"/>
                      <a:t> SZŠ, </a:t>
                    </a:r>
                    <a:r>
                      <a:rPr lang="en-US" baseline="0" dirty="0" err="1"/>
                      <a:t>na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ktorom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som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sa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osobne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zúčastnil</a:t>
                    </a:r>
                    <a:r>
                      <a:rPr lang="en-US" baseline="0" dirty="0"/>
                      <a:t>
</a:t>
                    </a:r>
                    <a:fld id="{77BBAB37-0863-4A55-8735-4605CDE8657E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C87-46E5-AFC2-65D25D763A11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informácie</a:t>
                    </a:r>
                    <a:r>
                      <a:rPr lang="en-US" baseline="0" dirty="0"/>
                      <a:t> o SZŠ </a:t>
                    </a:r>
                    <a:r>
                      <a:rPr lang="en-US" baseline="0" dirty="0" err="1"/>
                      <a:t>na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rodičovskom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združení</a:t>
                    </a:r>
                    <a:r>
                      <a:rPr lang="en-US" baseline="0" dirty="0"/>
                      <a:t> pre 9. </a:t>
                    </a:r>
                    <a:r>
                      <a:rPr lang="en-US" baseline="0" dirty="0" err="1"/>
                      <a:t>ročníky</a:t>
                    </a:r>
                    <a:r>
                      <a:rPr lang="en-US" baseline="0" dirty="0"/>
                      <a:t>
</a:t>
                    </a:r>
                    <a:fld id="{D6F468D7-3C32-4830-94FC-63F2819D11BA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C87-46E5-AFC2-65D25D763A11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baseline="0" dirty="0"/>
                      <a:t>prezentácia SZŠ na burze stredných škôl
</a:t>
                    </a:r>
                    <a:fld id="{F0D38A01-4B08-4C71-85F3-438005FFCAA5}" type="PERCENTAGE">
                      <a:rPr lang="pl-PL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pl-PL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C87-46E5-AFC2-65D25D763A11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baseline="0" dirty="0"/>
                      <a:t>prezentácia SZŠ na ZŠ</a:t>
                    </a:r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fld id="{EDEAFBC8-2712-4BFD-94D6-091B96546283}" type="PERCENTAGE">
                      <a:rPr lang="pl-PL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sk-SK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C87-46E5-AFC2-65D25D763A11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Sheet2!$A$61:$A$65</c:f>
              <c:numCache>
                <c:formatCode>General</c:formatCode>
                <c:ptCount val="5"/>
                <c:pt idx="0">
                  <c:v>3</c:v>
                </c:pt>
                <c:pt idx="1">
                  <c:v>36</c:v>
                </c:pt>
                <c:pt idx="2">
                  <c:v>1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87-46E5-AFC2-65D25D763A11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 sz="2128" b="1" i="0" u="none" strike="noStrike" cap="all" baseline="0" dirty="0">
                <a:effectLst/>
              </a:rPr>
              <a:t>Čo Ťa viedlo k voľbe budúceho povolania?</a:t>
            </a:r>
            <a:endParaRPr lang="sk-SK" dirty="0"/>
          </a:p>
        </c:rich>
      </c:tx>
      <c:layout>
        <c:manualLayout>
          <c:xMode val="edge"/>
          <c:yMode val="edge"/>
          <c:x val="0.2277790841249500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view3D>
      <c:rotX val="30"/>
      <c:rotY val="15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FEF-4382-A0C9-88EEF2D657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FEF-4382-A0C9-88EEF2D657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FEF-4382-A0C9-88EEF2D657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FEF-4382-A0C9-88EEF2D657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FEF-4382-A0C9-88EEF2D657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FEF-4382-A0C9-88EEF2D6577A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iné</a:t>
                    </a:r>
                    <a:r>
                      <a:rPr lang="en-US" baseline="0" dirty="0"/>
                      <a:t>
</a:t>
                    </a:r>
                    <a:fld id="{68204EB6-455C-48B6-87E9-0475A07D6F18}" type="PERCENTAGE">
                      <a:rPr lang="en-US" baseline="0"/>
                      <a:pPr>
                        <a:defRPr/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EF-4382-A0C9-88EEF2D6577A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baseline="0" dirty="0"/>
                      <a:t>bolo to rozhodnutie mojich rodičov
</a:t>
                    </a:r>
                    <a:fld id="{44ADCA71-B18C-4BE8-8287-C9AA1180A60E}" type="PERCENTAGE">
                      <a:rPr lang="pl-PL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pl-PL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EF-4382-A0C9-88EEF2D6577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práca</a:t>
                    </a:r>
                    <a:r>
                      <a:rPr lang="en-US" baseline="0" dirty="0"/>
                      <a:t> s </a:t>
                    </a:r>
                    <a:r>
                      <a:rPr lang="en-US" baseline="0" dirty="0" err="1"/>
                      <a:t>ľuďmi</a:t>
                    </a:r>
                    <a:r>
                      <a:rPr lang="en-US" baseline="0" dirty="0"/>
                      <a:t>, </a:t>
                    </a:r>
                    <a:r>
                      <a:rPr lang="en-US" baseline="0" dirty="0" err="1"/>
                      <a:t>ochota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pomáhať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chorým</a:t>
                    </a:r>
                    <a:r>
                      <a:rPr lang="en-US" baseline="0" dirty="0"/>
                      <a:t> a </a:t>
                    </a:r>
                    <a:r>
                      <a:rPr lang="en-US" baseline="0" dirty="0" err="1"/>
                      <a:t>slabým</a:t>
                    </a:r>
                    <a:r>
                      <a:rPr lang="en-US" baseline="0" dirty="0"/>
                      <a:t>
</a:t>
                    </a:r>
                    <a:fld id="{8EFE7380-90EF-45B1-A4C8-293638466834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FEF-4382-A0C9-88EEF2D6577A}"/>
                </c:ext>
              </c:extLst>
            </c:dLbl>
            <c:dLbl>
              <c:idx val="3"/>
              <c:layout>
                <c:manualLayout>
                  <c:x val="0"/>
                  <c:y val="2.215884753055266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práca</a:t>
                    </a:r>
                    <a:r>
                      <a:rPr lang="en-US" baseline="0" dirty="0"/>
                      <a:t> v </a:t>
                    </a:r>
                    <a:r>
                      <a:rPr lang="en-US" baseline="0" dirty="0" err="1"/>
                      <a:t>zahraničí</a:t>
                    </a:r>
                    <a:r>
                      <a:rPr lang="en-US" baseline="0" dirty="0"/>
                      <a:t>
</a:t>
                    </a:r>
                    <a:fld id="{C5D4BFB3-F27B-4A14-B4E9-1FB40B0ACBA7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FEF-4382-A0C9-88EEF2D6577A}"/>
                </c:ext>
              </c:extLst>
            </c:dLbl>
            <c:dLbl>
              <c:idx val="4"/>
              <c:layout>
                <c:manualLayout>
                  <c:x val="-5.4457316163155252E-2"/>
                  <c:y val="-2.140721598481874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zdravotnícky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odbor</a:t>
                    </a:r>
                    <a:r>
                      <a:rPr lang="en-US" baseline="0" dirty="0"/>
                      <a:t>
</a:t>
                    </a:r>
                    <a:fld id="{2B535F50-4A19-48A7-948A-7EB6CCFF50B7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FEF-4382-A0C9-88EEF2D6577A}"/>
                </c:ext>
              </c:extLst>
            </c:dLbl>
            <c:dLbl>
              <c:idx val="5"/>
              <c:layout>
                <c:manualLayout>
                  <c:x val="7.9693633409495482E-3"/>
                  <c:y val="4.06737103711556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 err="1"/>
                      <a:t>zmena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názvu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odboru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zdravotnícky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asistent</a:t>
                    </a:r>
                    <a:r>
                      <a:rPr lang="en-US" baseline="0" dirty="0"/>
                      <a:t> – </a:t>
                    </a:r>
                    <a:r>
                      <a:rPr lang="en-US" baseline="0" dirty="0" err="1"/>
                      <a:t>na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praktická</a:t>
                    </a:r>
                    <a:r>
                      <a:rPr lang="en-US" baseline="0" dirty="0"/>
                      <a:t> </a:t>
                    </a:r>
                    <a:r>
                      <a:rPr lang="en-US" baseline="0" dirty="0" err="1"/>
                      <a:t>sestra</a:t>
                    </a:r>
                    <a:r>
                      <a:rPr lang="en-US" baseline="0" dirty="0"/>
                      <a:t>
</a:t>
                    </a:r>
                    <a:fld id="{6054D1B8-F56F-4801-8F2E-01454C5D17BB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FEF-4382-A0C9-88EEF2D6577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Sheet2!$C$61:$C$66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42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FEF-4382-A0C9-88EEF2D6577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k-SK" sz="1800" b="1" dirty="0">
                <a:effectLst/>
              </a:rPr>
              <a:t>Odporučil Ti niekto SZŠ?</a:t>
            </a:r>
            <a:endParaRPr lang="sk-SK" sz="18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k-S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</c:f>
              <c:strCache>
                <c:ptCount val="1"/>
                <c:pt idx="0">
                  <c:v>rodinný príslušník (rodič / súrodenec / ...)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Sheet2!$E$61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0-4A5A-87AD-232F0910D00F}"/>
            </c:ext>
          </c:extLst>
        </c:ser>
        <c:ser>
          <c:idx val="1"/>
          <c:order val="1"/>
          <c:tx>
            <c:strRef>
              <c:f>Sheet2!$F$1</c:f>
              <c:strCache>
                <c:ptCount val="1"/>
                <c:pt idx="0">
                  <c:v>kamarát, starší spolužiak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Sheet2!$F$61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0-4A5A-87AD-232F0910D00F}"/>
            </c:ext>
          </c:extLst>
        </c:ser>
        <c:ser>
          <c:idx val="2"/>
          <c:order val="2"/>
          <c:tx>
            <c:strRef>
              <c:f>Sheet2!$G$1</c:f>
              <c:strCache>
                <c:ptCount val="1"/>
                <c:pt idx="0">
                  <c:v>výchovný poradca na ZŠ</c:v>
                </c:pt>
              </c:strCache>
            </c:strRef>
          </c:tx>
          <c:spPr>
            <a:solidFill>
              <a:schemeClr val="accent3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Sheet2!$G$61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C0-4A5A-87AD-232F0910D00F}"/>
            </c:ext>
          </c:extLst>
        </c:ser>
        <c:ser>
          <c:idx val="3"/>
          <c:order val="3"/>
          <c:tx>
            <c:strRef>
              <c:f>Sheet2!$H$1</c:f>
              <c:strCache>
                <c:ptCount val="1"/>
                <c:pt idx="0">
                  <c:v>nikto (sám som sa rozhodol)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DC0-4A5A-87AD-232F0910D0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Sheet2!$H$61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C0-4A5A-87AD-232F0910D0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147324056"/>
        <c:axId val="1147325368"/>
      </c:barChart>
      <c:catAx>
        <c:axId val="1147324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147325368"/>
        <c:crosses val="autoZero"/>
        <c:auto val="1"/>
        <c:lblAlgn val="ctr"/>
        <c:lblOffset val="100"/>
        <c:noMultiLvlLbl val="0"/>
      </c:catAx>
      <c:valAx>
        <c:axId val="114732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14732405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k-SK" sz="2128" b="1" i="0" u="none" strike="noStrike" cap="none" normalizeH="0" baseline="0" dirty="0">
                <a:effectLst/>
              </a:rPr>
              <a:t>Dozvedel si sa o SZŠ z médií alebo od niekoho iného? </a:t>
            </a:r>
            <a:endParaRPr lang="sk-SK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3.3902313115273044E-2"/>
          <c:y val="0.1427544382892878"/>
          <c:w val="0.94690780014930986"/>
          <c:h val="0.504799570220885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Sheet2!$J$1</c:f>
              <c:strCache>
                <c:ptCount val="1"/>
                <c:pt idx="0">
                  <c:v>Novohradské noviny (alebo iná regionálna tlač)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Sheet2!$J$61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E-4A8D-ADAB-EDA0468DE446}"/>
            </c:ext>
          </c:extLst>
        </c:ser>
        <c:ser>
          <c:idx val="1"/>
          <c:order val="1"/>
          <c:tx>
            <c:strRef>
              <c:f>Sheet2!$K$1</c:f>
              <c:strCache>
                <c:ptCount val="1"/>
                <c:pt idx="0">
                  <c:v>propagačné materiály umiestnené v ambulanciách, lekárňach, ...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Sheet2!$K$61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CE-4A8D-ADAB-EDA0468DE446}"/>
            </c:ext>
          </c:extLst>
        </c:ser>
        <c:ser>
          <c:idx val="2"/>
          <c:order val="2"/>
          <c:tx>
            <c:strRef>
              <c:f>Sheet2!$L$1</c:f>
              <c:strCache>
                <c:ptCount val="1"/>
                <c:pt idx="0">
                  <c:v>lokálna televízia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Sheet2!$L$61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CE-4A8D-ADAB-EDA0468DE446}"/>
            </c:ext>
          </c:extLst>
        </c:ser>
        <c:ser>
          <c:idx val="3"/>
          <c:order val="3"/>
          <c:tx>
            <c:strRef>
              <c:f>Sheet2!$M$1</c:f>
              <c:strCache>
                <c:ptCount val="1"/>
                <c:pt idx="0">
                  <c:v>internet – webová stránka SZŠ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Sheet2!$M$61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CE-4A8D-ADAB-EDA0468DE446}"/>
            </c:ext>
          </c:extLst>
        </c:ser>
        <c:ser>
          <c:idx val="4"/>
          <c:order val="4"/>
          <c:tx>
            <c:strRef>
              <c:f>Sheet2!$N$1</c:f>
              <c:strCache>
                <c:ptCount val="1"/>
                <c:pt idx="0">
                  <c:v>facebook / instagram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Sheet2!$N$61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CE-4A8D-ADAB-EDA0468DE446}"/>
            </c:ext>
          </c:extLst>
        </c:ser>
        <c:ser>
          <c:idx val="5"/>
          <c:order val="5"/>
          <c:tx>
            <c:strRef>
              <c:f>Sheet2!$O$1</c:f>
              <c:strCache>
                <c:ptCount val="1"/>
                <c:pt idx="0">
                  <c:v>výchovný poradca na ZŠ_3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Sheet2!$O$61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CE-4A8D-ADAB-EDA0468DE446}"/>
            </c:ext>
          </c:extLst>
        </c:ser>
        <c:ser>
          <c:idx val="6"/>
          <c:order val="6"/>
          <c:tx>
            <c:strRef>
              <c:f>Sheet2!$P$1</c:f>
              <c:strCache>
                <c:ptCount val="1"/>
                <c:pt idx="0">
                  <c:v>iné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Sheet2!$P$61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0CE-4A8D-ADAB-EDA0468DE4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507346544"/>
        <c:axId val="507342608"/>
      </c:barChart>
      <c:catAx>
        <c:axId val="5073465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crossAx val="507342608"/>
        <c:crosses val="autoZero"/>
        <c:auto val="1"/>
        <c:lblAlgn val="ctr"/>
        <c:lblOffset val="100"/>
        <c:noMultiLvlLbl val="0"/>
      </c:catAx>
      <c:valAx>
        <c:axId val="50734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0734654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066944319216103E-2"/>
          <c:y val="0.68989668902679635"/>
          <c:w val="0.89386600343194622"/>
          <c:h val="0.28027414646311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DEF-4C30-98B1-F1C85B8689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DEF-4C30-98B1-F1C85B86896E}"/>
              </c:ext>
            </c:extLst>
          </c:dPt>
          <c:dLbls>
            <c:dLbl>
              <c:idx val="0"/>
              <c:layout>
                <c:manualLayout>
                  <c:x val="-1.0256950981826119E-7"/>
                  <c:y val="5.61212980805379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Neuviedlo návrh/nevie</a:t>
                    </a:r>
                  </a:p>
                  <a:p>
                    <a:pPr>
                      <a:defRPr/>
                    </a:pPr>
                    <a:fld id="{50811138-F691-4D83-BA5D-6EBB539EB31E}" type="PERCENTAGE">
                      <a:rPr lang="en-US" baseline="0" smtClean="0"/>
                      <a:pPr>
                        <a:defRPr/>
                      </a:pPr>
                      <a:t>[PERCENTAGE]</a:t>
                    </a:fld>
                    <a:endParaRPr lang="sk-SK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13823272090989"/>
                      <c:h val="0.314537037037037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DEF-4C30-98B1-F1C85B86896E}"/>
                </c:ext>
              </c:extLst>
            </c:dLbl>
            <c:dLbl>
              <c:idx val="1"/>
              <c:layout>
                <c:manualLayout>
                  <c:x val="-0.10555555555555558"/>
                  <c:y val="-4.62962962962962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/>
                      <a:t>Uviedlo návrh</a:t>
                    </a:r>
                    <a:r>
                      <a:rPr lang="en-US" baseline="0" dirty="0"/>
                      <a:t>
</a:t>
                    </a:r>
                    <a:fld id="{9E839557-DEAA-476D-BE58-FED365642933}" type="PERCENTAGE">
                      <a:rPr lang="en-US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EF-4C30-98B1-F1C85B86896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Sheet2!$Q$62:$Q$63</c:f>
              <c:numCache>
                <c:formatCode>General</c:formatCode>
                <c:ptCount val="2"/>
                <c:pt idx="0">
                  <c:v>42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EF-4C30-98B1-F1C85B86896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243D74-B9C1-450A-B0F3-6C6DCB0CF2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27C33-9BB1-41D5-A236-12767E7E72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B3EA8-A58D-4C92-A3AB-D271CCC294C7}" type="datetimeFigureOut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A7EADB-04A4-4093-B238-438E2C7317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D8696-706D-440E-AE04-4C644F0613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A5DE8-F2C4-4DB3-88D1-656DCD59E7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24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FB4FA-E877-413E-B608-88789D806C57}" type="datetimeFigureOut">
              <a:rPr lang="en-US" noProof="0" smtClean="0"/>
              <a:t>9/26/2019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6304E-FDE3-4B4F-A3B7-EBE87F3FA5E2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513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4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3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17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54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6304E-FDE3-4B4F-A3B7-EBE87F3FA5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5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anchor="b">
            <a:noAutofit/>
          </a:bodyPr>
          <a:lstStyle>
            <a:lvl1pPr algn="l">
              <a:defRPr sz="5400" b="1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noProof="0" dirty="0"/>
              <a:t>Title comes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9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email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0FBE0E-A6B0-483E-93DD-5C20DA069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/>
            </a:lvl1pPr>
          </a:lstStyle>
          <a:p>
            <a:pPr marL="228600" lvl="0" indent="-228600"/>
            <a:r>
              <a:rPr lang="en-US" noProof="0" dirty="0"/>
              <a:t>Website </a:t>
            </a:r>
            <a:r>
              <a:rPr lang="en-US" noProof="0" dirty="0" err="1"/>
              <a:t>url</a:t>
            </a:r>
            <a:r>
              <a:rPr lang="en-US" noProof="0" dirty="0"/>
              <a:t> here</a:t>
            </a:r>
          </a:p>
        </p:txBody>
      </p:sp>
      <p:pic>
        <p:nvPicPr>
          <p:cNvPr id="17" name="Graphic 16" descr="Envelope">
            <a:extLst>
              <a:ext uri="{FF2B5EF4-FFF2-40B4-BE49-F238E27FC236}">
                <a16:creationId xmlns:a16="http://schemas.microsoft.com/office/drawing/2014/main" id="{E5B30B87-6C2E-48F1-9026-E4F6BEA1CF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18" name="Graphic 17" descr="Network">
            <a:extLst>
              <a:ext uri="{FF2B5EF4-FFF2-40B4-BE49-F238E27FC236}">
                <a16:creationId xmlns:a16="http://schemas.microsoft.com/office/drawing/2014/main" id="{2DA3CFE0-4ED8-4345-A158-94E70F463E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E9908F-CF81-43F9-880A-401D0C0F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429000"/>
            <a:ext cx="5011410" cy="651448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713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7C312F4-62C2-4903-8C4B-423A8717E481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 descr="Envelope">
            <a:extLst>
              <a:ext uri="{FF2B5EF4-FFF2-40B4-BE49-F238E27FC236}">
                <a16:creationId xmlns:a16="http://schemas.microsoft.com/office/drawing/2014/main" id="{A686352B-226C-4579-B831-0DC14EC3895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1475" y="4452337"/>
            <a:ext cx="387795" cy="387795"/>
          </a:xfrm>
          <a:prstGeom prst="rect">
            <a:avLst/>
          </a:prstGeom>
        </p:spPr>
      </p:pic>
      <p:pic>
        <p:nvPicPr>
          <p:cNvPr id="20" name="Graphic 19" descr="Network">
            <a:extLst>
              <a:ext uri="{FF2B5EF4-FFF2-40B4-BE49-F238E27FC236}">
                <a16:creationId xmlns:a16="http://schemas.microsoft.com/office/drawing/2014/main" id="{460C8169-012B-451A-A6C2-6FEC0DC82AF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084" y="4925640"/>
            <a:ext cx="426575" cy="426575"/>
          </a:xfrm>
          <a:prstGeom prst="rect">
            <a:avLst/>
          </a:prstGeom>
        </p:spPr>
      </p:pic>
      <p:sp>
        <p:nvSpPr>
          <p:cNvPr id="21" name="Subtitle 2">
            <a:extLst>
              <a:ext uri="{FF2B5EF4-FFF2-40B4-BE49-F238E27FC236}">
                <a16:creationId xmlns:a16="http://schemas.microsoft.com/office/drawing/2014/main" id="{ADF17BC1-06CE-42EA-A970-31A7ED871A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02130" y="4484691"/>
            <a:ext cx="4540440" cy="503167"/>
          </a:xfrm>
        </p:spPr>
        <p:txBody>
          <a:bodyPr>
            <a:noAutofit/>
          </a:bodyPr>
          <a:lstStyle>
            <a:lvl1pPr marL="0" indent="0" algn="l">
              <a:buNone/>
              <a:defRPr sz="16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email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035F1B3-4E91-44FF-B4E7-E5D87C7A0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2320" y="5012635"/>
            <a:ext cx="4533900" cy="50323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b="0" cap="all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 dirty="0"/>
              <a:t>Website </a:t>
            </a:r>
            <a:r>
              <a:rPr lang="en-US" noProof="0" dirty="0" err="1"/>
              <a:t>url</a:t>
            </a:r>
            <a:r>
              <a:rPr lang="en-US" noProof="0" dirty="0"/>
              <a:t> here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25B5135-F466-4A63-A42C-3BB2BAA7D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9778" y="3158641"/>
            <a:ext cx="5011410" cy="921807"/>
          </a:xfrm>
          <a:noFill/>
        </p:spPr>
        <p:txBody>
          <a:bodyPr wrap="square" rtlCol="0">
            <a:noAutofit/>
          </a:bodyPr>
          <a:lstStyle>
            <a:lvl1pPr>
              <a:defRPr lang="en-US" sz="6000" b="1" cap="all" baseline="0" dirty="0">
                <a:solidFill>
                  <a:schemeClr val="bg1"/>
                </a:solidFill>
                <a:ea typeface="+mn-ea"/>
                <a:cs typeface="+mn-cs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0107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F54E98B-AC75-484D-9121-68498EB888AA}"/>
              </a:ext>
            </a:extLst>
          </p:cNvPr>
          <p:cNvSpPr/>
          <p:nvPr userDrawn="1"/>
        </p:nvSpPr>
        <p:spPr>
          <a:xfrm>
            <a:off x="754010" y="708293"/>
            <a:ext cx="5334029" cy="5334029"/>
          </a:xfrm>
          <a:prstGeom prst="ellipse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 dirty="0"/>
              <a:t>Title comes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057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333">
          <p15:clr>
            <a:srgbClr val="FBAE40"/>
          </p15:clr>
        </p15:guide>
        <p15:guide id="4" pos="36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D5251EA-F450-4DD1-995B-DC89513424C8}"/>
              </a:ext>
            </a:extLst>
          </p:cNvPr>
          <p:cNvGrpSpPr/>
          <p:nvPr userDrawn="1"/>
        </p:nvGrpSpPr>
        <p:grpSpPr>
          <a:xfrm rot="16200000">
            <a:off x="1637386" y="1473117"/>
            <a:ext cx="8917229" cy="10769768"/>
            <a:chOff x="-1728305" y="-2049517"/>
            <a:chExt cx="8917229" cy="10769768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4882F4E-E8C8-46FE-A9C8-7B79782767F6}"/>
                </a:ext>
              </a:extLst>
            </p:cNvPr>
            <p:cNvSpPr/>
            <p:nvPr userDrawn="1"/>
          </p:nvSpPr>
          <p:spPr>
            <a:xfrm>
              <a:off x="754010" y="708293"/>
              <a:ext cx="5334029" cy="5334029"/>
            </a:xfrm>
            <a:prstGeom prst="ellipse">
              <a:avLst/>
            </a:prstGeom>
            <a:solidFill>
              <a:schemeClr val="bg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65CD13B-04FB-40D5-AF62-2F43CF49BA9B}"/>
                </a:ext>
              </a:extLst>
            </p:cNvPr>
            <p:cNvGrpSpPr/>
            <p:nvPr userDrawn="1"/>
          </p:nvGrpSpPr>
          <p:grpSpPr>
            <a:xfrm>
              <a:off x="-1728305" y="-2049517"/>
              <a:ext cx="8917229" cy="10769768"/>
              <a:chOff x="11114088" y="2241550"/>
              <a:chExt cx="1905000" cy="2354263"/>
            </a:xfrm>
            <a:solidFill>
              <a:schemeClr val="bg1">
                <a:alpha val="16000"/>
              </a:schemeClr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01876F8F-C11E-4FB2-8150-1F0602752F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14088" y="2241550"/>
                <a:ext cx="1905000" cy="2354263"/>
              </a:xfrm>
              <a:custGeom>
                <a:avLst/>
                <a:gdLst>
                  <a:gd name="T0" fmla="*/ 0 w 447"/>
                  <a:gd name="T1" fmla="*/ 264 h 553"/>
                  <a:gd name="T2" fmla="*/ 141 w 447"/>
                  <a:gd name="T3" fmla="*/ 48 h 553"/>
                  <a:gd name="T4" fmla="*/ 414 w 447"/>
                  <a:gd name="T5" fmla="*/ 67 h 553"/>
                  <a:gd name="T6" fmla="*/ 438 w 447"/>
                  <a:gd name="T7" fmla="*/ 98 h 553"/>
                  <a:gd name="T8" fmla="*/ 391 w 447"/>
                  <a:gd name="T9" fmla="*/ 111 h 553"/>
                  <a:gd name="T10" fmla="*/ 94 w 447"/>
                  <a:gd name="T11" fmla="*/ 149 h 553"/>
                  <a:gd name="T12" fmla="*/ 107 w 447"/>
                  <a:gd name="T13" fmla="*/ 424 h 553"/>
                  <a:gd name="T14" fmla="*/ 383 w 447"/>
                  <a:gd name="T15" fmla="*/ 453 h 553"/>
                  <a:gd name="T16" fmla="*/ 393 w 447"/>
                  <a:gd name="T17" fmla="*/ 446 h 553"/>
                  <a:gd name="T18" fmla="*/ 433 w 447"/>
                  <a:gd name="T19" fmla="*/ 449 h 553"/>
                  <a:gd name="T20" fmla="*/ 421 w 447"/>
                  <a:gd name="T21" fmla="*/ 485 h 553"/>
                  <a:gd name="T22" fmla="*/ 194 w 447"/>
                  <a:gd name="T23" fmla="*/ 531 h 553"/>
                  <a:gd name="T24" fmla="*/ 0 w 447"/>
                  <a:gd name="T25" fmla="*/ 264 h 5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47" h="553">
                    <a:moveTo>
                      <a:pt x="0" y="264"/>
                    </a:moveTo>
                    <a:cubicBezTo>
                      <a:pt x="5" y="176"/>
                      <a:pt x="49" y="96"/>
                      <a:pt x="141" y="48"/>
                    </a:cubicBezTo>
                    <a:cubicBezTo>
                      <a:pt x="235" y="0"/>
                      <a:pt x="327" y="9"/>
                      <a:pt x="414" y="67"/>
                    </a:cubicBezTo>
                    <a:cubicBezTo>
                      <a:pt x="425" y="75"/>
                      <a:pt x="439" y="82"/>
                      <a:pt x="438" y="98"/>
                    </a:cubicBezTo>
                    <a:cubicBezTo>
                      <a:pt x="437" y="120"/>
                      <a:pt x="413" y="127"/>
                      <a:pt x="391" y="111"/>
                    </a:cubicBezTo>
                    <a:cubicBezTo>
                      <a:pt x="294" y="40"/>
                      <a:pt x="166" y="56"/>
                      <a:pt x="94" y="149"/>
                    </a:cubicBezTo>
                    <a:cubicBezTo>
                      <a:pt x="30" y="231"/>
                      <a:pt x="36" y="349"/>
                      <a:pt x="107" y="424"/>
                    </a:cubicBezTo>
                    <a:cubicBezTo>
                      <a:pt x="180" y="502"/>
                      <a:pt x="296" y="514"/>
                      <a:pt x="383" y="453"/>
                    </a:cubicBezTo>
                    <a:cubicBezTo>
                      <a:pt x="386" y="451"/>
                      <a:pt x="390" y="449"/>
                      <a:pt x="393" y="446"/>
                    </a:cubicBezTo>
                    <a:cubicBezTo>
                      <a:pt x="407" y="433"/>
                      <a:pt x="420" y="433"/>
                      <a:pt x="433" y="449"/>
                    </a:cubicBezTo>
                    <a:cubicBezTo>
                      <a:pt x="447" y="467"/>
                      <a:pt x="433" y="477"/>
                      <a:pt x="421" y="485"/>
                    </a:cubicBezTo>
                    <a:cubicBezTo>
                      <a:pt x="353" y="537"/>
                      <a:pt x="277" y="553"/>
                      <a:pt x="194" y="531"/>
                    </a:cubicBezTo>
                    <a:cubicBezTo>
                      <a:pt x="79" y="501"/>
                      <a:pt x="1" y="397"/>
                      <a:pt x="0" y="2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08A1D05F-5F61-4156-8C83-1A002AA1E8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12538" y="2590800"/>
                <a:ext cx="835025" cy="1673225"/>
              </a:xfrm>
              <a:custGeom>
                <a:avLst/>
                <a:gdLst>
                  <a:gd name="T0" fmla="*/ 0 w 196"/>
                  <a:gd name="T1" fmla="*/ 198 h 393"/>
                  <a:gd name="T2" fmla="*/ 157 w 196"/>
                  <a:gd name="T3" fmla="*/ 8 h 393"/>
                  <a:gd name="T4" fmla="*/ 192 w 196"/>
                  <a:gd name="T5" fmla="*/ 22 h 393"/>
                  <a:gd name="T6" fmla="*/ 167 w 196"/>
                  <a:gd name="T7" fmla="*/ 56 h 393"/>
                  <a:gd name="T8" fmla="*/ 48 w 196"/>
                  <a:gd name="T9" fmla="*/ 198 h 393"/>
                  <a:gd name="T10" fmla="*/ 170 w 196"/>
                  <a:gd name="T11" fmla="*/ 339 h 393"/>
                  <a:gd name="T12" fmla="*/ 193 w 196"/>
                  <a:gd name="T13" fmla="*/ 372 h 393"/>
                  <a:gd name="T14" fmla="*/ 160 w 196"/>
                  <a:gd name="T15" fmla="*/ 387 h 393"/>
                  <a:gd name="T16" fmla="*/ 0 w 196"/>
                  <a:gd name="T17" fmla="*/ 198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393">
                    <a:moveTo>
                      <a:pt x="0" y="198"/>
                    </a:moveTo>
                    <a:cubicBezTo>
                      <a:pt x="0" y="103"/>
                      <a:pt x="64" y="26"/>
                      <a:pt x="157" y="8"/>
                    </a:cubicBezTo>
                    <a:cubicBezTo>
                      <a:pt x="171" y="6"/>
                      <a:pt x="188" y="0"/>
                      <a:pt x="192" y="22"/>
                    </a:cubicBezTo>
                    <a:cubicBezTo>
                      <a:pt x="196" y="41"/>
                      <a:pt x="190" y="52"/>
                      <a:pt x="167" y="56"/>
                    </a:cubicBezTo>
                    <a:cubicBezTo>
                      <a:pt x="95" y="70"/>
                      <a:pt x="47" y="129"/>
                      <a:pt x="48" y="198"/>
                    </a:cubicBezTo>
                    <a:cubicBezTo>
                      <a:pt x="48" y="267"/>
                      <a:pt x="97" y="325"/>
                      <a:pt x="170" y="339"/>
                    </a:cubicBezTo>
                    <a:cubicBezTo>
                      <a:pt x="191" y="343"/>
                      <a:pt x="195" y="354"/>
                      <a:pt x="193" y="372"/>
                    </a:cubicBezTo>
                    <a:cubicBezTo>
                      <a:pt x="190" y="393"/>
                      <a:pt x="174" y="389"/>
                      <a:pt x="160" y="387"/>
                    </a:cubicBezTo>
                    <a:cubicBezTo>
                      <a:pt x="70" y="375"/>
                      <a:pt x="0" y="293"/>
                      <a:pt x="0" y="19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noProof="0" dirty="0"/>
              </a:p>
            </p:txBody>
          </p:sp>
        </p:grp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D77C47B-CC1E-41DA-9146-5DFD6306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53348"/>
            <a:ext cx="10515600" cy="648543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6544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60E0B501-22AA-4685-BE9B-A267F6F675A7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5D0E179E-CA3D-4874-9ACD-F8990F48F4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A9C53936-B93A-4CF6-8766-2FA93ACFE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5776DEA2-5422-4F51-B359-652B71274D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1A1F33A2-66F7-4D85-99DD-7B00F265A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825625"/>
            <a:ext cx="10837862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2DFD46-BF74-47BA-A496-92ED1979C3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F788279-D710-447A-9E71-4D134457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89758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C2A6B906-ACDA-40FD-8AC8-0B693AB1279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717F7366-5A99-4065-90C2-AE7DF5DD0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90A089CA-63B9-4456-B0B1-17C75EBFB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8D36B2D1-BCFE-43FC-8743-7B7A30E1A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79DA8F4-EDD3-4D62-A90B-8C3C1AFB0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5938" y="1825625"/>
            <a:ext cx="5503862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A0DA994-B4A9-447A-BEBF-3EA31D375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32150F9-14BF-4DCB-884D-49596914C2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19DEF115-82C2-4E9D-A22C-8DA561FB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92934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16F52B4-215E-4237-893C-E22B23804744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B7C40C77-B795-4B07-B92D-2E8A56635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6E703A1E-5F10-4BB5-9D52-77CB6F5994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22CEE04C-09CE-41CF-937D-EC2D3C23E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74CF4BA-8DCB-42CF-A2C4-D6AF95EE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67BA8B6E-A28D-4658-8C91-6CA7BD53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38" y="2505075"/>
            <a:ext cx="5157787" cy="36845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3B3215-82DB-4DBF-9E77-3AE2308C6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8DFD34E8-36CC-4FFE-926B-C170208FED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3383C6B-3BE4-4380-AF26-1C21492FCE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AE3770E9-CB74-47B0-8229-91F6F756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6179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57825D7-DD33-4B70-BBBE-D46E7A535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768485"/>
            <a:ext cx="5305662" cy="5305662"/>
          </a:xfrm>
          <a:custGeom>
            <a:avLst/>
            <a:gdLst>
              <a:gd name="connsiteX0" fmla="*/ 2652831 w 5305662"/>
              <a:gd name="connsiteY0" fmla="*/ 0 h 5305662"/>
              <a:gd name="connsiteX1" fmla="*/ 5305662 w 5305662"/>
              <a:gd name="connsiteY1" fmla="*/ 2652831 h 5305662"/>
              <a:gd name="connsiteX2" fmla="*/ 2652831 w 5305662"/>
              <a:gd name="connsiteY2" fmla="*/ 5305662 h 5305662"/>
              <a:gd name="connsiteX3" fmla="*/ 0 w 5305662"/>
              <a:gd name="connsiteY3" fmla="*/ 2652831 h 5305662"/>
              <a:gd name="connsiteX4" fmla="*/ 2652831 w 5305662"/>
              <a:gd name="connsiteY4" fmla="*/ 0 h 5305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5662" h="5305662">
                <a:moveTo>
                  <a:pt x="2652831" y="0"/>
                </a:moveTo>
                <a:cubicBezTo>
                  <a:pt x="4117949" y="0"/>
                  <a:pt x="5305662" y="1187713"/>
                  <a:pt x="5305662" y="2652831"/>
                </a:cubicBezTo>
                <a:cubicBezTo>
                  <a:pt x="5305662" y="4117949"/>
                  <a:pt x="4117949" y="5305662"/>
                  <a:pt x="2652831" y="5305662"/>
                </a:cubicBezTo>
                <a:cubicBezTo>
                  <a:pt x="1187713" y="5305662"/>
                  <a:pt x="0" y="4117949"/>
                  <a:pt x="0" y="2652831"/>
                </a:cubicBezTo>
                <a:cubicBezTo>
                  <a:pt x="0" y="1187713"/>
                  <a:pt x="1187713" y="0"/>
                  <a:pt x="265283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 flipH="1">
            <a:off x="5400786" y="-2003509"/>
            <a:ext cx="8917229" cy="10769768"/>
            <a:chOff x="11114088" y="2241550"/>
            <a:chExt cx="1905000" cy="2354263"/>
          </a:xfrm>
          <a:solidFill>
            <a:schemeClr val="bg2">
              <a:alpha val="91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19A1397F-1946-4CBE-9EC5-159C3CBC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535F2AB-153E-44A9-97BE-00553BEC17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298D65-1027-4897-A948-DCEEF8FC3D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185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9F866E5C-B8AA-4805-B232-831BA01AAF16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F98614F0-2DA3-4F29-8CB3-D61424AC85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66D52F08-13EC-4AB4-BB79-89A5395A0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2544236D-8C3A-41EF-9A68-C84A8A7D0F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009D5C6-6206-4291-8037-67DC025F0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EB643FD-AA85-4A43-8EBD-AFD10DD9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001F313-F798-43BE-AFF0-A68C84C36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881DEA-0ECB-4310-ADF5-4337ACB433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1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299464-ED20-4919-8B3A-2CFAE8DA23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56FD49-C258-4333-9422-358C976A34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43650" y="2173288"/>
            <a:ext cx="5143500" cy="2090808"/>
          </a:xfrm>
        </p:spPr>
        <p:txBody>
          <a:bodyPr anchor="b">
            <a:noAutofit/>
          </a:bodyPr>
          <a:lstStyle>
            <a:lvl1pPr algn="l">
              <a:defRPr sz="54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 dirty="0"/>
              <a:t>Title comes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58E15-A93D-4FB9-843D-1490E27A1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279971"/>
            <a:ext cx="5143500" cy="503167"/>
          </a:xfrm>
        </p:spPr>
        <p:txBody>
          <a:bodyPr>
            <a:noAutofit/>
          </a:bodyPr>
          <a:lstStyle>
            <a:lvl1pPr marL="0" indent="0" algn="l">
              <a:buNone/>
              <a:defRPr sz="1800" b="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CC559D-0EC3-432C-B397-6897B366DF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0812" y="728545"/>
            <a:ext cx="5305661" cy="5305661"/>
          </a:xfrm>
          <a:prstGeom prst="ellipse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DC2055F-AE3F-46BE-B57E-A0F1A86D1C36}"/>
              </a:ext>
            </a:extLst>
          </p:cNvPr>
          <p:cNvGrpSpPr/>
          <p:nvPr userDrawn="1"/>
        </p:nvGrpSpPr>
        <p:grpSpPr>
          <a:xfrm>
            <a:off x="-1728305" y="-2049517"/>
            <a:ext cx="8917229" cy="10769768"/>
            <a:chOff x="11114088" y="2241550"/>
            <a:chExt cx="1905000" cy="2354263"/>
          </a:xfrm>
          <a:solidFill>
            <a:schemeClr val="bg1">
              <a:alpha val="16000"/>
            </a:schemeClr>
          </a:solidFill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8EF042-A3B8-406D-BC16-153A989F5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8E5FAC9-A660-4D7A-AC84-0A7C8CC3BB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FE28ACC-E44C-4381-B768-0310810E7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5850" y="391862"/>
            <a:ext cx="1745251" cy="6733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9AFA09-F4B1-493D-BCAD-FF30C20CD1AA}"/>
              </a:ext>
            </a:extLst>
          </p:cNvPr>
          <p:cNvCxnSpPr/>
          <p:nvPr userDrawn="1"/>
        </p:nvCxnSpPr>
        <p:spPr>
          <a:xfrm>
            <a:off x="6469778" y="4233582"/>
            <a:ext cx="253233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140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pos="36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087E09-D75F-4E26-B01E-A1A09BA2EA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7A70B7-7ADE-4E0B-B956-363B0B1AA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2563"/>
            <a:ext cx="10515600" cy="940181"/>
          </a:xfrm>
        </p:spPr>
        <p:txBody>
          <a:bodyPr anchor="b">
            <a:noAutofit/>
          </a:bodyPr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B5603-8A62-4D45-B6EF-0D7E2D5FC4F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139388" y="1154832"/>
            <a:ext cx="7900525" cy="764460"/>
          </a:xfrm>
        </p:spPr>
        <p:txBody>
          <a:bodyPr>
            <a:noAutofit/>
          </a:bodyPr>
          <a:lstStyle>
            <a:lvl1pPr marL="0" indent="0" algn="ctr">
              <a:buNone/>
              <a:defRPr sz="18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Dummy Text Comes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5FC40B0-ED27-47E5-A3C2-32A8418567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638" y="6260507"/>
            <a:ext cx="1075427" cy="41492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931D2A9-0B92-4197-8802-80424C14EA7E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74B0-30B9-45C2-9AE6-45D1978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rgbClr val="2C567A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5A30B6B-EEDB-4142-8138-D50F5A307D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93041" y="2270376"/>
            <a:ext cx="6206400" cy="4587625"/>
          </a:xfrm>
          <a:custGeom>
            <a:avLst/>
            <a:gdLst>
              <a:gd name="connsiteX0" fmla="*/ 3103200 w 6206400"/>
              <a:gd name="connsiteY0" fmla="*/ 0 h 4587625"/>
              <a:gd name="connsiteX1" fmla="*/ 6206400 w 6206400"/>
              <a:gd name="connsiteY1" fmla="*/ 3103200 h 4587625"/>
              <a:gd name="connsiteX2" fmla="*/ 5831861 w 6206400"/>
              <a:gd name="connsiteY2" fmla="*/ 4582370 h 4587625"/>
              <a:gd name="connsiteX3" fmla="*/ 5828668 w 6206400"/>
              <a:gd name="connsiteY3" fmla="*/ 4587625 h 4587625"/>
              <a:gd name="connsiteX4" fmla="*/ 377733 w 6206400"/>
              <a:gd name="connsiteY4" fmla="*/ 4587625 h 4587625"/>
              <a:gd name="connsiteX5" fmla="*/ 374540 w 6206400"/>
              <a:gd name="connsiteY5" fmla="*/ 4582370 h 4587625"/>
              <a:gd name="connsiteX6" fmla="*/ 0 w 6206400"/>
              <a:gd name="connsiteY6" fmla="*/ 3103200 h 4587625"/>
              <a:gd name="connsiteX7" fmla="*/ 3103200 w 6206400"/>
              <a:gd name="connsiteY7" fmla="*/ 0 h 458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06400" h="4587625">
                <a:moveTo>
                  <a:pt x="3103200" y="0"/>
                </a:moveTo>
                <a:cubicBezTo>
                  <a:pt x="4817050" y="0"/>
                  <a:pt x="6206400" y="1389350"/>
                  <a:pt x="6206400" y="3103200"/>
                </a:cubicBezTo>
                <a:cubicBezTo>
                  <a:pt x="6206400" y="3638778"/>
                  <a:pt x="6070721" y="4142667"/>
                  <a:pt x="5831861" y="4582370"/>
                </a:cubicBezTo>
                <a:lnTo>
                  <a:pt x="5828668" y="4587625"/>
                </a:lnTo>
                <a:lnTo>
                  <a:pt x="377733" y="4587625"/>
                </a:lnTo>
                <a:lnTo>
                  <a:pt x="374540" y="4582370"/>
                </a:lnTo>
                <a:cubicBezTo>
                  <a:pt x="135679" y="4142667"/>
                  <a:pt x="0" y="3638778"/>
                  <a:pt x="0" y="3103200"/>
                </a:cubicBezTo>
                <a:cubicBezTo>
                  <a:pt x="0" y="1389350"/>
                  <a:pt x="1389350" y="0"/>
                  <a:pt x="310320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0495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3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620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499595"/>
            <a:ext cx="4937211" cy="1325563"/>
          </a:xfrm>
        </p:spPr>
        <p:txBody>
          <a:bodyPr lIns="0" tIns="0" rIns="0" bIns="0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8960" y="1825625"/>
            <a:ext cx="4914189" cy="4351338"/>
          </a:xfrm>
        </p:spPr>
        <p:txBody>
          <a:bodyPr lIns="0" tIns="0" rIns="0" bIns="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415693-E2CB-4DB4-B07C-2F96B0CAB302}"/>
              </a:ext>
            </a:extLst>
          </p:cNvPr>
          <p:cNvSpPr/>
          <p:nvPr userDrawn="1"/>
        </p:nvSpPr>
        <p:spPr>
          <a:xfrm>
            <a:off x="7854462" y="988536"/>
            <a:ext cx="4329129" cy="488092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4C1BF67-E354-4E04-8F94-BABF2B7D1AFB}"/>
              </a:ext>
            </a:extLst>
          </p:cNvPr>
          <p:cNvSpPr/>
          <p:nvPr userDrawn="1"/>
        </p:nvSpPr>
        <p:spPr>
          <a:xfrm>
            <a:off x="5107816" y="633613"/>
            <a:ext cx="5571908" cy="5571906"/>
          </a:xfrm>
          <a:prstGeom prst="ellipse">
            <a:avLst/>
          </a:prstGeom>
          <a:solidFill>
            <a:schemeClr val="bg2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F6AC390-6F85-4B64-AE7A-E8E0D8FC89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55212" y="988536"/>
            <a:ext cx="4884848" cy="488484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6998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2E4E194-63F1-4D43-AC02-75733DF045E9}"/>
              </a:ext>
            </a:extLst>
          </p:cNvPr>
          <p:cNvSpPr/>
          <p:nvPr userDrawn="1"/>
        </p:nvSpPr>
        <p:spPr>
          <a:xfrm>
            <a:off x="8308181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799E3E2-888B-2343-9A63-F84C03265CB5}"/>
              </a:ext>
            </a:extLst>
          </p:cNvPr>
          <p:cNvSpPr>
            <a:spLocks noChangeAspect="1"/>
          </p:cNvSpPr>
          <p:nvPr userDrawn="1"/>
        </p:nvSpPr>
        <p:spPr>
          <a:xfrm>
            <a:off x="9833702" y="1823757"/>
            <a:ext cx="832104" cy="832104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Picture Placeholder 11">
            <a:extLst>
              <a:ext uri="{FF2B5EF4-FFF2-40B4-BE49-F238E27FC236}">
                <a16:creationId xmlns:a16="http://schemas.microsoft.com/office/drawing/2014/main" id="{8FEDE8EF-5B7A-A741-9A56-D365CAE01B6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998318" y="1988373"/>
            <a:ext cx="502873" cy="502873"/>
          </a:xfrm>
          <a:prstGeom prst="rect">
            <a:avLst/>
          </a:prstGeom>
          <a:noFill/>
        </p:spPr>
        <p:txBody>
          <a:bodyPr lIns="0" rIns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55C1FB-E61C-4BBC-8179-D34908DEA1B6}"/>
              </a:ext>
            </a:extLst>
          </p:cNvPr>
          <p:cNvSpPr/>
          <p:nvPr userDrawn="1"/>
        </p:nvSpPr>
        <p:spPr>
          <a:xfrm>
            <a:off x="0" y="1630018"/>
            <a:ext cx="3883819" cy="4373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C1E0992-271E-4948-9461-C7AA54AF8FEA}"/>
              </a:ext>
            </a:extLst>
          </p:cNvPr>
          <p:cNvSpPr>
            <a:spLocks noChangeAspect="1"/>
          </p:cNvSpPr>
          <p:nvPr userDrawn="1"/>
        </p:nvSpPr>
        <p:spPr>
          <a:xfrm>
            <a:off x="1526011" y="1823757"/>
            <a:ext cx="832104" cy="83210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9126" y="3207024"/>
            <a:ext cx="3445566" cy="250466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B71D50-AA4B-4E0C-8F6A-0F64F2C8A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3819" y="1630018"/>
            <a:ext cx="4424362" cy="4373217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47C9C38-5B17-467D-B581-EF28ECB11E80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527490" y="3207024"/>
            <a:ext cx="3445200" cy="250466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219126" y="2711636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694448B-800C-40EF-8F61-18C018E8374C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527124" y="2711636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8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83B974E-5202-4EAD-9D55-4129C84BAE8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690627" y="1988373"/>
            <a:ext cx="502873" cy="502873"/>
          </a:xfrm>
          <a:prstGeom prst="rect">
            <a:avLst/>
          </a:prstGeom>
          <a:noFill/>
        </p:spPr>
        <p:txBody>
          <a:bodyPr lIns="0" rIns="0" anchor="ctr">
            <a:no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17410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CE6D5A-A5C0-4B12-A26A-691D5743FA5C}"/>
              </a:ext>
            </a:extLst>
          </p:cNvPr>
          <p:cNvSpPr/>
          <p:nvPr userDrawn="1"/>
        </p:nvSpPr>
        <p:spPr>
          <a:xfrm>
            <a:off x="-82063" y="1648186"/>
            <a:ext cx="5709139" cy="1006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970CD0-696D-4313-96BA-4AA72C813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0934" y="2863158"/>
            <a:ext cx="4074002" cy="2846648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2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B88DD7-AEB5-4718-AF2D-28B5B91ED71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309370" y="1903728"/>
            <a:ext cx="3445566" cy="495389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Topic 01 comes here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5123CE7-2F8A-489B-BD99-0C2A33ADF49A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7327918" y="1648186"/>
            <a:ext cx="4074002" cy="2834508"/>
          </a:xfr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19C8692-230B-D543-A7F7-4FD61B04D1C6}"/>
              </a:ext>
            </a:extLst>
          </p:cNvPr>
          <p:cNvSpPr>
            <a:spLocks noChangeAspect="1"/>
          </p:cNvSpPr>
          <p:nvPr userDrawn="1"/>
        </p:nvSpPr>
        <p:spPr>
          <a:xfrm>
            <a:off x="5084763" y="1652762"/>
            <a:ext cx="1001899" cy="1001899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11">
            <a:extLst>
              <a:ext uri="{FF2B5EF4-FFF2-40B4-BE49-F238E27FC236}">
                <a16:creationId xmlns:a16="http://schemas.microsoft.com/office/drawing/2014/main" id="{E150BFC7-A11D-CC46-B5A2-8BD93C269506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82969" y="1850968"/>
            <a:ext cx="605487" cy="605487"/>
          </a:xfrm>
          <a:prstGeom prst="rect">
            <a:avLst/>
          </a:prstGeo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95B55F4-B501-3440-8904-A1C7F049CBE8}"/>
              </a:ext>
            </a:extLst>
          </p:cNvPr>
          <p:cNvSpPr>
            <a:spLocks noChangeAspect="1"/>
          </p:cNvSpPr>
          <p:nvPr userDrawn="1"/>
        </p:nvSpPr>
        <p:spPr>
          <a:xfrm>
            <a:off x="8196593" y="4707907"/>
            <a:ext cx="1001899" cy="1001899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Picture Placeholder 11">
            <a:extLst>
              <a:ext uri="{FF2B5EF4-FFF2-40B4-BE49-F238E27FC236}">
                <a16:creationId xmlns:a16="http://schemas.microsoft.com/office/drawing/2014/main" id="{F2116994-BE3E-6A43-9C15-E71BA8EC821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298782" y="4906113"/>
            <a:ext cx="605487" cy="605487"/>
          </a:xfrm>
          <a:prstGeom prst="rect">
            <a:avLst/>
          </a:prstGeom>
          <a:noFill/>
        </p:spPr>
        <p:txBody>
          <a:bodyPr lIns="0" rIns="0" anchor="ctr"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8914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04B31150-A166-4DB3-A898-2154C9665891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1C1A95BC-42CA-4166-918D-DF4306881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B4D5F91-2158-4A30-B83C-5CC9CC6E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509E5D6-79CC-4E1D-AAF4-C6F28F3C1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6476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31CD316-21C7-4FA9-A45A-374D6AE71ED5}"/>
              </a:ext>
            </a:extLst>
          </p:cNvPr>
          <p:cNvGrpSpPr/>
          <p:nvPr userDrawn="1"/>
        </p:nvGrpSpPr>
        <p:grpSpPr>
          <a:xfrm rot="8650774" flipH="1" flipV="1">
            <a:off x="7430044" y="-1843126"/>
            <a:ext cx="4436224" cy="5482435"/>
            <a:chOff x="11114088" y="2241550"/>
            <a:chExt cx="1905000" cy="2354263"/>
          </a:xfrm>
          <a:solidFill>
            <a:schemeClr val="bg2">
              <a:alpha val="53000"/>
            </a:schemeClr>
          </a:solidFill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E107D9FB-3967-4583-A9DA-6787AF712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138D5FEB-37FF-4F26-B625-CE2BE91FF2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6C2B67E8-673C-422C-B021-296E2E2B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687010E4-ADF2-486D-8DF7-B0FF38C6DADF}"/>
              </a:ext>
            </a:extLst>
          </p:cNvPr>
          <p:cNvSpPr/>
          <p:nvPr userDrawn="1"/>
        </p:nvSpPr>
        <p:spPr>
          <a:xfrm>
            <a:off x="954140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159AA79-2237-4A27-BBC2-D44032158D19}"/>
              </a:ext>
            </a:extLst>
          </p:cNvPr>
          <p:cNvSpPr/>
          <p:nvPr userDrawn="1"/>
        </p:nvSpPr>
        <p:spPr>
          <a:xfrm>
            <a:off x="3807539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272B962-9566-42D2-B4C3-E7AA81884A83}"/>
              </a:ext>
            </a:extLst>
          </p:cNvPr>
          <p:cNvSpPr/>
          <p:nvPr userDrawn="1"/>
        </p:nvSpPr>
        <p:spPr>
          <a:xfrm>
            <a:off x="6646275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9733285-016C-4C38-816C-83D30C075C70}"/>
              </a:ext>
            </a:extLst>
          </p:cNvPr>
          <p:cNvSpPr/>
          <p:nvPr userDrawn="1"/>
        </p:nvSpPr>
        <p:spPr>
          <a:xfrm>
            <a:off x="9498658" y="1698469"/>
            <a:ext cx="1729332" cy="1729332"/>
          </a:xfrm>
          <a:prstGeom prst="ellips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F40DBA4-AB63-4B47-B37F-BCC3D59B5392}"/>
              </a:ext>
            </a:extLst>
          </p:cNvPr>
          <p:cNvSpPr/>
          <p:nvPr userDrawn="1"/>
        </p:nvSpPr>
        <p:spPr>
          <a:xfrm>
            <a:off x="4011967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3EF0AFB-D099-4FF1-8963-7DA87268867F}"/>
              </a:ext>
            </a:extLst>
          </p:cNvPr>
          <p:cNvSpPr/>
          <p:nvPr userDrawn="1"/>
        </p:nvSpPr>
        <p:spPr>
          <a:xfrm>
            <a:off x="6850703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872C96E-9AF3-4FA0-8180-C213C7F2209E}"/>
              </a:ext>
            </a:extLst>
          </p:cNvPr>
          <p:cNvSpPr/>
          <p:nvPr userDrawn="1"/>
        </p:nvSpPr>
        <p:spPr>
          <a:xfrm>
            <a:off x="9703086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A08BE29-CFA5-4E0D-9DBE-A430AE1B8072}"/>
              </a:ext>
            </a:extLst>
          </p:cNvPr>
          <p:cNvSpPr/>
          <p:nvPr userDrawn="1"/>
        </p:nvSpPr>
        <p:spPr>
          <a:xfrm>
            <a:off x="1158568" y="1778212"/>
            <a:ext cx="1320476" cy="362088"/>
          </a:xfrm>
          <a:custGeom>
            <a:avLst/>
            <a:gdLst>
              <a:gd name="connsiteX0" fmla="*/ 660238 w 1320476"/>
              <a:gd name="connsiteY0" fmla="*/ 0 h 362088"/>
              <a:gd name="connsiteX1" fmla="*/ 1312051 w 1320476"/>
              <a:gd name="connsiteY1" fmla="*/ 346566 h 362088"/>
              <a:gd name="connsiteX2" fmla="*/ 1320476 w 1320476"/>
              <a:gd name="connsiteY2" fmla="*/ 362088 h 362088"/>
              <a:gd name="connsiteX3" fmla="*/ 0 w 1320476"/>
              <a:gd name="connsiteY3" fmla="*/ 362088 h 362088"/>
              <a:gd name="connsiteX4" fmla="*/ 8425 w 1320476"/>
              <a:gd name="connsiteY4" fmla="*/ 346566 h 362088"/>
              <a:gd name="connsiteX5" fmla="*/ 660238 w 1320476"/>
              <a:gd name="connsiteY5" fmla="*/ 0 h 36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476" h="362088">
                <a:moveTo>
                  <a:pt x="660238" y="0"/>
                </a:moveTo>
                <a:cubicBezTo>
                  <a:pt x="931569" y="0"/>
                  <a:pt x="1170791" y="137473"/>
                  <a:pt x="1312051" y="346566"/>
                </a:cubicBezTo>
                <a:lnTo>
                  <a:pt x="1320476" y="362088"/>
                </a:lnTo>
                <a:lnTo>
                  <a:pt x="0" y="362088"/>
                </a:lnTo>
                <a:lnTo>
                  <a:pt x="8425" y="346566"/>
                </a:lnTo>
                <a:cubicBezTo>
                  <a:pt x="149685" y="137473"/>
                  <a:pt x="388907" y="0"/>
                  <a:pt x="6602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70E2287-0F7B-4DD3-A805-DB19BBF3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46621"/>
            <a:ext cx="11150600" cy="920336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CE74CE-BEFF-42B3-BF3E-C41B1B1F1EE4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0944B4-FE4A-459A-85B1-3476FE6C4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B26B4BC-3D52-4C1C-85FB-226F0B5201F1}"/>
              </a:ext>
            </a:extLst>
          </p:cNvPr>
          <p:cNvSpPr/>
          <p:nvPr userDrawn="1"/>
        </p:nvSpPr>
        <p:spPr>
          <a:xfrm>
            <a:off x="11371669" y="6409397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C6B25A-6AA2-46A7-84BE-5C907CA5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6" y="6455739"/>
            <a:ext cx="294460" cy="187367"/>
          </a:xfrm>
        </p:spPr>
        <p:txBody>
          <a:bodyPr lIns="0" tIns="0" rIns="0" bIns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fld id="{9EC71654-96A5-4280-94F3-931C61A9F92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B995BE-66C2-4379-885F-4BE069DA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03638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9B56B6C6-9F3C-4E80-BBAD-280E697B89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57037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54704160-1ED7-4B90-8963-0F887C73E9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5773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6610597-6A76-4A06-82A5-A8FFC5BAEA0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648156" y="1848535"/>
            <a:ext cx="1430337" cy="1430337"/>
          </a:xfrm>
          <a:prstGeom prst="ellipse">
            <a:avLst/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F56D2E5-86E4-473A-A62F-B7029E5B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54" y="4052306"/>
            <a:ext cx="2588705" cy="174900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93934E34-6CC7-492D-9515-EBEC72EFF4CB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24454" y="3539268"/>
            <a:ext cx="2588705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 dirty="0"/>
              <a:t>Executive 01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4E27467-A1AA-4773-AAB5-A96267FBD712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77853" y="4052306"/>
            <a:ext cx="2588705" cy="174900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6CABD5EB-4A8B-448B-8ED1-B8B420815B2D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377853" y="3539268"/>
            <a:ext cx="2588705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 dirty="0"/>
              <a:t>Executive 01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D86883C-E501-47FF-AE1A-E9CE8B71B421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6216589" y="4052306"/>
            <a:ext cx="2588705" cy="174900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3683A037-F698-4CC9-904D-F377D71F690F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6216589" y="3539268"/>
            <a:ext cx="2588705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 dirty="0"/>
              <a:t>Executive 01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0A095594-2B82-44ED-8C9B-DA7C4D3D2872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9068972" y="4052306"/>
            <a:ext cx="2588705" cy="174900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54CDD46A-22ED-48F5-9B5F-13B1B5C4B320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9068972" y="3539268"/>
            <a:ext cx="2588705" cy="495389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600" b="1" cap="all" baseline="0">
                <a:solidFill>
                  <a:srgbClr val="0D1D5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</a:lstStyle>
          <a:p>
            <a:pPr lvl="0"/>
            <a:r>
              <a:rPr lang="en-US" noProof="0" dirty="0"/>
              <a:t>Executive 01</a:t>
            </a:r>
          </a:p>
        </p:txBody>
      </p:sp>
    </p:spTree>
    <p:extLst>
      <p:ext uri="{BB962C8B-B14F-4D97-AF65-F5344CB8AC3E}">
        <p14:creationId xmlns:p14="http://schemas.microsoft.com/office/powerpoint/2010/main" val="387650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C4D7FA-B85E-4477-8C62-94955B34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226BB-3E56-4E7F-8172-7EC03C9F0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D08EF-72FB-4F19-9916-65815A9CA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F27F-98F9-A147-8986-34441C7B752D}" type="datetime1">
              <a:rPr lang="en-US" noProof="0" smtClean="0"/>
              <a:t>9/26/2019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5084D-BC85-4A55-BD80-93876AD101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DEF23-A140-4DD6-A0D0-A86BD4DF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71654-96A5-4280-94F3-931C61A9F92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708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62" r:id="rId6"/>
    <p:sldLayoutId id="2147483663" r:id="rId7"/>
    <p:sldLayoutId id="2147483654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25" userDrawn="1">
          <p15:clr>
            <a:srgbClr val="F26B43"/>
          </p15:clr>
        </p15:guide>
        <p15:guide id="4" pos="73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EF7BD-FE81-4B20-8DC5-0B3EB736F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3650" y="2010918"/>
            <a:ext cx="5143500" cy="2090808"/>
          </a:xfrm>
        </p:spPr>
        <p:txBody>
          <a:bodyPr/>
          <a:lstStyle/>
          <a:p>
            <a:r>
              <a:rPr lang="en-US" dirty="0" err="1">
                <a:solidFill>
                  <a:srgbClr val="373992"/>
                </a:solidFill>
              </a:rPr>
              <a:t>Anketa</a:t>
            </a:r>
            <a:endParaRPr lang="en-US" dirty="0">
              <a:solidFill>
                <a:srgbClr val="37399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FF0EFE-C50F-44EB-8978-B97795477C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/>
              <a:t>pre žiakov 1. ročníka</a:t>
            </a:r>
            <a:endParaRPr lang="en-US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CF143FEA-6E93-4548-8A9B-318F437CD88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/>
          <a:stretch/>
        </p:blipFill>
        <p:spPr>
          <a:xfrm>
            <a:off x="710812" y="728545"/>
            <a:ext cx="5305661" cy="5305661"/>
          </a:xfrm>
        </p:spPr>
      </p:pic>
    </p:spTree>
    <p:extLst>
      <p:ext uri="{BB962C8B-B14F-4D97-AF65-F5344CB8AC3E}">
        <p14:creationId xmlns:p14="http://schemas.microsoft.com/office/powerpoint/2010/main" val="373798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B532-EB3E-428B-9224-EFA237D1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Otázka</a:t>
            </a:r>
            <a:r>
              <a:rPr lang="en-US" dirty="0"/>
              <a:t> 1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F9B50-CED9-4961-91E8-058BE25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1654-96A5-4280-94F3-931C61A9F92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1AFC7E-74C6-46AB-A23F-7108B685C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972796"/>
              </p:ext>
            </p:extLst>
          </p:nvPr>
        </p:nvGraphicFramePr>
        <p:xfrm>
          <a:off x="1132514" y="735359"/>
          <a:ext cx="10231182" cy="5876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993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B532-EB3E-428B-9224-EFA237D1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Otázka</a:t>
            </a:r>
            <a:r>
              <a:rPr lang="en-US" dirty="0"/>
              <a:t> </a:t>
            </a:r>
            <a:r>
              <a:rPr lang="sk-SK" dirty="0"/>
              <a:t>2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F9B50-CED9-4961-91E8-058BE25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1654-96A5-4280-94F3-931C61A9F92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45D5FF1-EDA7-4DA1-93A5-390447C48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098161"/>
              </p:ext>
            </p:extLst>
          </p:nvPr>
        </p:nvGraphicFramePr>
        <p:xfrm>
          <a:off x="2449585" y="724394"/>
          <a:ext cx="8036654" cy="573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85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B532-EB3E-428B-9224-EFA237D1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Otázka</a:t>
            </a:r>
            <a:r>
              <a:rPr lang="en-US" dirty="0"/>
              <a:t> </a:t>
            </a:r>
            <a:r>
              <a:rPr lang="sk-SK" dirty="0"/>
              <a:t>3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F9B50-CED9-4961-91E8-058BE25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1654-96A5-4280-94F3-931C61A9F92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073285C-3390-425F-9CBC-A8DBE0368B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082973"/>
              </p:ext>
            </p:extLst>
          </p:nvPr>
        </p:nvGraphicFramePr>
        <p:xfrm>
          <a:off x="2699656" y="1243851"/>
          <a:ext cx="8366449" cy="486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1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2B532-EB3E-428B-9224-EFA237D1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Otázka</a:t>
            </a:r>
            <a:r>
              <a:rPr lang="en-US" dirty="0"/>
              <a:t> </a:t>
            </a:r>
            <a:r>
              <a:rPr lang="sk-SK" dirty="0"/>
              <a:t>4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5F9B50-CED9-4961-91E8-058BE256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1654-96A5-4280-94F3-931C61A9F92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B330E2-369F-4840-8909-4921933D9F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5804643"/>
              </p:ext>
            </p:extLst>
          </p:nvPr>
        </p:nvGraphicFramePr>
        <p:xfrm>
          <a:off x="1828800" y="1325579"/>
          <a:ext cx="9265297" cy="468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6489CC-1ECE-4B86-BF69-DB210265C702}"/>
              </a:ext>
            </a:extLst>
          </p:cNvPr>
          <p:cNvSpPr txBox="1"/>
          <p:nvPr/>
        </p:nvSpPr>
        <p:spPr>
          <a:xfrm>
            <a:off x="5826966" y="5286200"/>
            <a:ext cx="634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/>
              <a:t>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F1DBDE-D892-40DD-B405-DB0E0B54599C}"/>
              </a:ext>
            </a:extLst>
          </p:cNvPr>
          <p:cNvSpPr txBox="1"/>
          <p:nvPr/>
        </p:nvSpPr>
        <p:spPr>
          <a:xfrm>
            <a:off x="2254250" y="6112696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900" dirty="0"/>
              <a:t>* Z toho 1/3 neuviedla aj web stránku (sledovali výlučne IG/FB)</a:t>
            </a:r>
          </a:p>
        </p:txBody>
      </p:sp>
    </p:spTree>
    <p:extLst>
      <p:ext uri="{BB962C8B-B14F-4D97-AF65-F5344CB8AC3E}">
        <p14:creationId xmlns:p14="http://schemas.microsoft.com/office/powerpoint/2010/main" val="134532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C2D9-0850-4620-BE32-11F44A927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Otázka 5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A6F33C-3AFE-474E-AC15-C00F368C3C6A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k-SK" dirty="0"/>
              <a:t>Navrhni, ako by si urobil reklamu našej škole? </a:t>
            </a:r>
            <a:endParaRPr lang="en-US" dirty="0"/>
          </a:p>
        </p:txBody>
      </p:sp>
      <p:pic>
        <p:nvPicPr>
          <p:cNvPr id="29" name="Picture Placeholder 28" descr="Pencil">
            <a:extLst>
              <a:ext uri="{FF2B5EF4-FFF2-40B4-BE49-F238E27FC236}">
                <a16:creationId xmlns:a16="http://schemas.microsoft.com/office/drawing/2014/main" id="{F0E35123-11A3-CD40-A44F-8A81B9105639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8438480-8B6F-44E5-A602-6240C1B85FB3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7407030" y="657773"/>
            <a:ext cx="4074002" cy="2904731"/>
          </a:xfrm>
        </p:spPr>
        <p:txBody>
          <a:bodyPr numCol="2"/>
          <a:lstStyle/>
          <a:p>
            <a:pPr>
              <a:lnSpc>
                <a:spcPct val="100000"/>
              </a:lnSpc>
            </a:pPr>
            <a:r>
              <a:rPr lang="en-US" sz="1100" dirty="0" err="1"/>
              <a:t>Bilboard</a:t>
            </a:r>
            <a:r>
              <a:rPr lang="en-US" sz="1100" dirty="0"/>
              <a:t> </a:t>
            </a:r>
            <a:r>
              <a:rPr lang="en-US" sz="1100" dirty="0" err="1"/>
              <a:t>na</a:t>
            </a:r>
            <a:r>
              <a:rPr lang="en-US" sz="1100" dirty="0"/>
              <a:t> </a:t>
            </a:r>
            <a:r>
              <a:rPr lang="en-US" sz="1100" dirty="0" err="1"/>
              <a:t>začiatku</a:t>
            </a:r>
            <a:r>
              <a:rPr lang="en-US" sz="1100" dirty="0"/>
              <a:t> </a:t>
            </a:r>
            <a:r>
              <a:rPr lang="en-US" sz="1100" dirty="0" err="1"/>
              <a:t>Lučenca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chemeClr val="accent2"/>
                </a:solidFill>
              </a:rPr>
              <a:t>Dala</a:t>
            </a:r>
            <a:r>
              <a:rPr lang="en-US" sz="1100" dirty="0">
                <a:solidFill>
                  <a:schemeClr val="accent2"/>
                </a:solidFill>
              </a:rPr>
              <a:t> by </a:t>
            </a:r>
            <a:r>
              <a:rPr lang="en-US" sz="1100" dirty="0" err="1">
                <a:solidFill>
                  <a:schemeClr val="accent2"/>
                </a:solidFill>
              </a:rPr>
              <a:t>som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niečo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na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instagram</a:t>
            </a:r>
            <a:r>
              <a:rPr lang="en-US" sz="1100" dirty="0">
                <a:solidFill>
                  <a:schemeClr val="accent2"/>
                </a:solidFill>
              </a:rPr>
              <a:t> a Facebook a </a:t>
            </a:r>
            <a:r>
              <a:rPr lang="en-US" sz="1100" dirty="0" err="1">
                <a:solidFill>
                  <a:schemeClr val="accent2"/>
                </a:solidFill>
              </a:rPr>
              <a:t>na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stránku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školy</a:t>
            </a:r>
            <a:endParaRPr lang="en-US" sz="11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100" dirty="0" err="1"/>
              <a:t>Dala</a:t>
            </a:r>
            <a:r>
              <a:rPr lang="en-US" sz="1100" dirty="0"/>
              <a:t> do </a:t>
            </a:r>
            <a:r>
              <a:rPr lang="en-US" sz="1100" dirty="0" err="1"/>
              <a:t>televizie</a:t>
            </a:r>
            <a:r>
              <a:rPr lang="en-US" sz="1100" dirty="0"/>
              <a:t> </a:t>
            </a:r>
            <a:r>
              <a:rPr lang="en-US" sz="1100" dirty="0" err="1"/>
              <a:t>propagacnu</a:t>
            </a:r>
            <a:r>
              <a:rPr lang="en-US" sz="1100" dirty="0"/>
              <a:t> </a:t>
            </a:r>
            <a:r>
              <a:rPr lang="en-US" sz="1100" dirty="0" err="1"/>
              <a:t>reklamu</a:t>
            </a:r>
            <a:endParaRPr lang="en-US" sz="1100" dirty="0"/>
          </a:p>
          <a:p>
            <a:pPr>
              <a:lnSpc>
                <a:spcPct val="100000"/>
              </a:lnSpc>
            </a:pPr>
            <a:r>
              <a:rPr lang="en-US" sz="1100" dirty="0">
                <a:solidFill>
                  <a:srgbClr val="FFC000"/>
                </a:solidFill>
              </a:rPr>
              <a:t>Je </a:t>
            </a:r>
            <a:r>
              <a:rPr lang="en-US" sz="1100" dirty="0" err="1">
                <a:solidFill>
                  <a:srgbClr val="FFC000"/>
                </a:solidFill>
              </a:rPr>
              <a:t>dobré</a:t>
            </a:r>
            <a:r>
              <a:rPr lang="en-US" sz="1100" dirty="0">
                <a:solidFill>
                  <a:srgbClr val="FFC000"/>
                </a:solidFill>
              </a:rPr>
              <a:t> </a:t>
            </a:r>
            <a:r>
              <a:rPr lang="en-US" sz="1100" dirty="0" err="1">
                <a:solidFill>
                  <a:srgbClr val="FFC000"/>
                </a:solidFill>
              </a:rPr>
              <a:t>pomáhať</a:t>
            </a:r>
            <a:r>
              <a:rPr lang="en-US" sz="1100" dirty="0">
                <a:solidFill>
                  <a:srgbClr val="FFC000"/>
                </a:solidFill>
              </a:rPr>
              <a:t> a </a:t>
            </a:r>
            <a:r>
              <a:rPr lang="en-US" sz="1100" dirty="0" err="1">
                <a:solidFill>
                  <a:srgbClr val="FFC000"/>
                </a:solidFill>
              </a:rPr>
              <a:t>chrániť</a:t>
            </a:r>
            <a:endParaRPr lang="en-US" sz="1100" dirty="0">
              <a:solidFill>
                <a:srgbClr val="FFC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rgbClr val="FF0000"/>
                </a:solidFill>
              </a:rPr>
              <a:t>Náramky</a:t>
            </a:r>
            <a:endParaRPr lang="en-US" sz="11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100" dirty="0">
                <a:solidFill>
                  <a:srgbClr val="FF0000"/>
                </a:solidFill>
              </a:rPr>
              <a:t>O 4 </a:t>
            </a:r>
            <a:r>
              <a:rPr lang="en-US" sz="1100" dirty="0" err="1">
                <a:solidFill>
                  <a:srgbClr val="FF0000"/>
                </a:solidFill>
              </a:rPr>
              <a:t>roky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zmaturujeme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všetci</a:t>
            </a:r>
            <a:r>
              <a:rPr lang="en-US" sz="1100" dirty="0">
                <a:solidFill>
                  <a:srgbClr val="FF0000"/>
                </a:solidFill>
              </a:rPr>
              <a:t> a </a:t>
            </a:r>
            <a:r>
              <a:rPr lang="en-US" sz="1100" dirty="0" err="1">
                <a:solidFill>
                  <a:srgbClr val="FF0000"/>
                </a:solidFill>
              </a:rPr>
              <a:t>nikto</a:t>
            </a:r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err="1">
                <a:solidFill>
                  <a:srgbClr val="FF0000"/>
                </a:solidFill>
              </a:rPr>
              <a:t>neprepadne</a:t>
            </a:r>
            <a:r>
              <a:rPr lang="en-US" sz="1100" dirty="0">
                <a:solidFill>
                  <a:srgbClr val="FF0000"/>
                </a:solidFill>
              </a:rPr>
              <a:t> :D</a:t>
            </a:r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chemeClr val="accent2"/>
                </a:solidFill>
              </a:rPr>
              <a:t>Plagaty</a:t>
            </a:r>
            <a:r>
              <a:rPr lang="en-US" sz="1100" dirty="0">
                <a:solidFill>
                  <a:schemeClr val="accent2"/>
                </a:solidFill>
              </a:rPr>
              <a:t>, </a:t>
            </a:r>
            <a:r>
              <a:rPr lang="en-US" sz="1100" dirty="0" err="1">
                <a:solidFill>
                  <a:schemeClr val="accent2"/>
                </a:solidFill>
              </a:rPr>
              <a:t>prezentacie</a:t>
            </a:r>
            <a:r>
              <a:rPr lang="en-US" sz="1100" dirty="0">
                <a:solidFill>
                  <a:schemeClr val="accent2"/>
                </a:solidFill>
              </a:rPr>
              <a:t>,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Pochod,</a:t>
            </a:r>
            <a:r>
              <a:rPr lang="en-US" sz="1100" dirty="0" err="1">
                <a:solidFill>
                  <a:schemeClr val="accent2"/>
                </a:solidFill>
              </a:rPr>
              <a:t>verejne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aktivity</a:t>
            </a:r>
            <a:r>
              <a:rPr lang="en-US" sz="1100" dirty="0">
                <a:solidFill>
                  <a:schemeClr val="accent2"/>
                </a:solidFill>
              </a:rPr>
              <a:t> (v </a:t>
            </a:r>
            <a:r>
              <a:rPr lang="en-US" sz="1100" dirty="0" err="1">
                <a:solidFill>
                  <a:schemeClr val="accent2"/>
                </a:solidFill>
              </a:rPr>
              <a:t>meste</a:t>
            </a:r>
            <a:r>
              <a:rPr lang="en-US" sz="11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Povedala</a:t>
            </a:r>
            <a:r>
              <a:rPr lang="en-US" sz="1100" dirty="0"/>
              <a:t> by </a:t>
            </a:r>
            <a:r>
              <a:rPr lang="en-US" sz="1100" dirty="0" err="1"/>
              <a:t>som</a:t>
            </a:r>
            <a:r>
              <a:rPr lang="en-US" sz="1100" dirty="0"/>
              <a:t> </a:t>
            </a:r>
            <a:r>
              <a:rPr lang="en-US" sz="1100" dirty="0" err="1"/>
              <a:t>svojim</a:t>
            </a:r>
            <a:r>
              <a:rPr lang="en-US" sz="1100" dirty="0"/>
              <a:t> </a:t>
            </a:r>
            <a:r>
              <a:rPr lang="en-US" sz="1100" dirty="0" err="1"/>
              <a:t>známym</a:t>
            </a:r>
            <a:r>
              <a:rPr lang="en-US" sz="1100" dirty="0"/>
              <a:t>, </a:t>
            </a:r>
            <a:r>
              <a:rPr lang="en-US" sz="1100" dirty="0" err="1"/>
              <a:t>že</a:t>
            </a:r>
            <a:r>
              <a:rPr lang="en-US" sz="1100" dirty="0"/>
              <a:t> s </a:t>
            </a:r>
            <a:r>
              <a:rPr lang="en-US" sz="1100" dirty="0" err="1"/>
              <a:t>touto</a:t>
            </a:r>
            <a:r>
              <a:rPr lang="en-US" sz="1100" dirty="0"/>
              <a:t> </a:t>
            </a:r>
            <a:r>
              <a:rPr lang="en-US" sz="1100" dirty="0" err="1"/>
              <a:t>školou</a:t>
            </a:r>
            <a:r>
              <a:rPr lang="en-US" sz="1100" dirty="0"/>
              <a:t> </a:t>
            </a:r>
            <a:r>
              <a:rPr lang="en-US" sz="1100" dirty="0" err="1"/>
              <a:t>som</a:t>
            </a:r>
            <a:r>
              <a:rPr lang="en-US" sz="1100" dirty="0"/>
              <a:t> </a:t>
            </a:r>
            <a:r>
              <a:rPr lang="en-US" sz="1100" dirty="0" err="1"/>
              <a:t>spokojná</a:t>
            </a:r>
            <a:r>
              <a:rPr lang="en-US" sz="1100" dirty="0"/>
              <a:t> a </a:t>
            </a:r>
            <a:r>
              <a:rPr lang="en-US" sz="1100" dirty="0" err="1"/>
              <a:t>oplatí</a:t>
            </a:r>
            <a:r>
              <a:rPr lang="en-US" sz="1100" dirty="0"/>
              <a:t> </a:t>
            </a:r>
            <a:r>
              <a:rPr lang="en-US" sz="1100" dirty="0" err="1"/>
              <a:t>sa</a:t>
            </a:r>
            <a:r>
              <a:rPr lang="en-US" sz="1100" dirty="0"/>
              <a:t> to </a:t>
            </a:r>
            <a:r>
              <a:rPr lang="en-US" sz="1100" dirty="0" err="1"/>
              <a:t>študovať</a:t>
            </a:r>
            <a:r>
              <a:rPr lang="en-US" sz="11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chemeClr val="accent2"/>
                </a:solidFill>
              </a:rPr>
              <a:t>Prezentácie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na</a:t>
            </a:r>
            <a:r>
              <a:rPr lang="en-US" sz="1100" dirty="0">
                <a:solidFill>
                  <a:schemeClr val="accent2"/>
                </a:solidFill>
              </a:rPr>
              <a:t> ZŠ</a:t>
            </a:r>
          </a:p>
          <a:p>
            <a:pPr>
              <a:lnSpc>
                <a:spcPct val="100000"/>
              </a:lnSpc>
            </a:pPr>
            <a:r>
              <a:rPr lang="en-US" sz="1100" dirty="0" err="1"/>
              <a:t>Spravil</a:t>
            </a:r>
            <a:r>
              <a:rPr lang="en-US" sz="1100" dirty="0"/>
              <a:t> by </a:t>
            </a:r>
            <a:r>
              <a:rPr lang="en-US" sz="1100" dirty="0" err="1"/>
              <a:t>som</a:t>
            </a:r>
            <a:r>
              <a:rPr lang="en-US" sz="1100" dirty="0"/>
              <a:t> </a:t>
            </a:r>
            <a:r>
              <a:rPr lang="en-US" sz="1100" dirty="0" err="1"/>
              <a:t>reklamu</a:t>
            </a:r>
            <a:r>
              <a:rPr lang="en-US" sz="1100" dirty="0"/>
              <a:t> do TV</a:t>
            </a:r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chemeClr val="accent2"/>
                </a:solidFill>
              </a:rPr>
              <a:t>Viac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chodiť</a:t>
            </a:r>
            <a:r>
              <a:rPr lang="en-US" sz="1100" dirty="0">
                <a:solidFill>
                  <a:schemeClr val="accent2"/>
                </a:solidFill>
              </a:rPr>
              <a:t> po </a:t>
            </a:r>
            <a:r>
              <a:rPr lang="en-US" sz="1100" dirty="0" err="1">
                <a:solidFill>
                  <a:schemeClr val="accent2"/>
                </a:solidFill>
              </a:rPr>
              <a:t>zakladných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školách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aj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mimo</a:t>
            </a:r>
            <a:r>
              <a:rPr lang="en-US" sz="1100" dirty="0">
                <a:solidFill>
                  <a:schemeClr val="accent2"/>
                </a:solidFill>
              </a:rPr>
              <a:t> LC</a:t>
            </a:r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chemeClr val="accent2"/>
                </a:solidFill>
              </a:rPr>
              <a:t>Viacej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spolupracovať</a:t>
            </a:r>
            <a:r>
              <a:rPr lang="en-US" sz="1100" dirty="0">
                <a:solidFill>
                  <a:schemeClr val="accent2"/>
                </a:solidFill>
              </a:rPr>
              <a:t> zo </a:t>
            </a:r>
            <a:r>
              <a:rPr lang="en-US" sz="1100" dirty="0" err="1">
                <a:solidFill>
                  <a:schemeClr val="accent2"/>
                </a:solidFill>
              </a:rPr>
              <a:t>základnými</a:t>
            </a:r>
            <a:r>
              <a:rPr lang="en-US" sz="1100" dirty="0">
                <a:solidFill>
                  <a:schemeClr val="accent2"/>
                </a:solidFill>
              </a:rPr>
              <a:t> </a:t>
            </a:r>
            <a:r>
              <a:rPr lang="en-US" sz="1100" dirty="0" err="1">
                <a:solidFill>
                  <a:schemeClr val="accent2"/>
                </a:solidFill>
              </a:rPr>
              <a:t>školami</a:t>
            </a:r>
            <a:endParaRPr lang="en-US" sz="1100" dirty="0">
              <a:solidFill>
                <a:schemeClr val="accent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100" dirty="0" err="1">
                <a:solidFill>
                  <a:srgbClr val="FFC000"/>
                </a:solidFill>
              </a:rPr>
              <a:t>Že</a:t>
            </a:r>
            <a:r>
              <a:rPr lang="en-US" sz="1100" dirty="0">
                <a:solidFill>
                  <a:srgbClr val="FFC000"/>
                </a:solidFill>
              </a:rPr>
              <a:t> je </a:t>
            </a:r>
            <a:r>
              <a:rPr lang="en-US" sz="1100" dirty="0" err="1">
                <a:solidFill>
                  <a:srgbClr val="FFC000"/>
                </a:solidFill>
              </a:rPr>
              <a:t>ťažká</a:t>
            </a:r>
            <a:r>
              <a:rPr lang="en-US" sz="1100" dirty="0">
                <a:solidFill>
                  <a:srgbClr val="FFC000"/>
                </a:solidFill>
              </a:rPr>
              <a:t> ale </a:t>
            </a:r>
            <a:r>
              <a:rPr lang="en-US" sz="1100" dirty="0" err="1">
                <a:solidFill>
                  <a:srgbClr val="FFC000"/>
                </a:solidFill>
              </a:rPr>
              <a:t>keď</a:t>
            </a:r>
            <a:r>
              <a:rPr lang="en-US" sz="1100" dirty="0">
                <a:solidFill>
                  <a:srgbClr val="FFC000"/>
                </a:solidFill>
              </a:rPr>
              <a:t> </a:t>
            </a:r>
            <a:r>
              <a:rPr lang="en-US" sz="1100" dirty="0" err="1">
                <a:solidFill>
                  <a:srgbClr val="FFC000"/>
                </a:solidFill>
              </a:rPr>
              <a:t>chce</a:t>
            </a:r>
            <a:r>
              <a:rPr lang="en-US" sz="1100" dirty="0">
                <a:solidFill>
                  <a:srgbClr val="FFC000"/>
                </a:solidFill>
              </a:rPr>
              <a:t> </a:t>
            </a:r>
            <a:r>
              <a:rPr lang="en-US" sz="1100" dirty="0" err="1">
                <a:solidFill>
                  <a:srgbClr val="FFC000"/>
                </a:solidFill>
              </a:rPr>
              <a:t>pomáhať</a:t>
            </a:r>
            <a:r>
              <a:rPr lang="en-US" sz="1100" dirty="0">
                <a:solidFill>
                  <a:srgbClr val="FFC000"/>
                </a:solidFill>
              </a:rPr>
              <a:t> </a:t>
            </a:r>
            <a:r>
              <a:rPr lang="en-US" sz="1100" dirty="0" err="1">
                <a:solidFill>
                  <a:srgbClr val="FFC000"/>
                </a:solidFill>
              </a:rPr>
              <a:t>tak</a:t>
            </a:r>
            <a:r>
              <a:rPr lang="en-US" sz="1100" dirty="0">
                <a:solidFill>
                  <a:srgbClr val="FFC000"/>
                </a:solidFill>
              </a:rPr>
              <a:t> to </a:t>
            </a:r>
            <a:r>
              <a:rPr lang="en-US" sz="1100" dirty="0" err="1">
                <a:solidFill>
                  <a:srgbClr val="FFC000"/>
                </a:solidFill>
              </a:rPr>
              <a:t>zvládne</a:t>
            </a:r>
            <a:r>
              <a:rPr lang="en-US" sz="1100" dirty="0">
                <a:solidFill>
                  <a:srgbClr val="FFC000"/>
                </a:solidFill>
              </a:rPr>
              <a:t> a </a:t>
            </a:r>
            <a:r>
              <a:rPr lang="en-US" sz="1100" dirty="0" err="1">
                <a:solidFill>
                  <a:srgbClr val="FFC000"/>
                </a:solidFill>
              </a:rPr>
              <a:t>baví</a:t>
            </a:r>
            <a:r>
              <a:rPr lang="en-US" sz="1100" dirty="0">
                <a:solidFill>
                  <a:srgbClr val="FFC000"/>
                </a:solidFill>
              </a:rPr>
              <a:t> ho to.</a:t>
            </a:r>
          </a:p>
          <a:p>
            <a:pPr>
              <a:lnSpc>
                <a:spcPct val="100000"/>
              </a:lnSpc>
            </a:pPr>
            <a:endParaRPr lang="en-US" sz="1100" dirty="0"/>
          </a:p>
        </p:txBody>
      </p:sp>
      <p:pic>
        <p:nvPicPr>
          <p:cNvPr id="31" name="Picture Placeholder 30" descr="Laptop">
            <a:extLst>
              <a:ext uri="{FF2B5EF4-FFF2-40B4-BE49-F238E27FC236}">
                <a16:creationId xmlns:a16="http://schemas.microsoft.com/office/drawing/2014/main" id="{6BF407E9-98AE-2B40-90E3-1B14FC14FDB8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>
            <a:off x="8398170" y="4907070"/>
            <a:ext cx="605487" cy="6054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C0347-C2C9-46A2-B7A6-9653B525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1654-96A5-4280-94F3-931C61A9F92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772D167-FF9B-41C0-9D18-028122F26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550092"/>
              </p:ext>
            </p:extLst>
          </p:nvPr>
        </p:nvGraphicFramePr>
        <p:xfrm>
          <a:off x="710968" y="3193226"/>
          <a:ext cx="4874743" cy="2713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B85238-070B-481E-B43E-FE6F440C33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26611" y="4965336"/>
            <a:ext cx="1984315" cy="54722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01B938F-8040-4E68-9268-2A71FC2BA64B}"/>
              </a:ext>
            </a:extLst>
          </p:cNvPr>
          <p:cNvSpPr txBox="1"/>
          <p:nvPr/>
        </p:nvSpPr>
        <p:spPr>
          <a:xfrm>
            <a:off x="7333861" y="319215"/>
            <a:ext cx="90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Návrhy: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FE82C9-63D2-488C-9357-E449DDD03576}"/>
              </a:ext>
            </a:extLst>
          </p:cNvPr>
          <p:cNvSpPr txBox="1"/>
          <p:nvPr/>
        </p:nvSpPr>
        <p:spPr>
          <a:xfrm>
            <a:off x="7319183" y="3963888"/>
            <a:ext cx="44148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>
                <a:solidFill>
                  <a:schemeClr val="accent2"/>
                </a:solidFill>
              </a:rPr>
              <a:t>robíme/plánujeme      </a:t>
            </a:r>
            <a:r>
              <a:rPr lang="sk-SK" sz="1100" dirty="0">
                <a:solidFill>
                  <a:srgbClr val="FF0000"/>
                </a:solidFill>
              </a:rPr>
              <a:t>dobrý nápad     </a:t>
            </a:r>
            <a:r>
              <a:rPr lang="sk-SK" sz="1100" dirty="0" err="1">
                <a:solidFill>
                  <a:srgbClr val="FFC000"/>
                </a:solidFill>
              </a:rPr>
              <a:t>odveci</a:t>
            </a:r>
            <a:r>
              <a:rPr lang="en-GB" sz="1100" dirty="0">
                <a:solidFill>
                  <a:srgbClr val="FFC000"/>
                </a:solidFill>
              </a:rPr>
              <a:t>?    </a:t>
            </a:r>
            <a:r>
              <a:rPr lang="en-GB" sz="1100" dirty="0"/>
              <a:t>meh…/</a:t>
            </a:r>
            <a:r>
              <a:rPr lang="en-GB" sz="1100" dirty="0" err="1"/>
              <a:t>neoplati</a:t>
            </a:r>
            <a:r>
              <a:rPr lang="en-GB" sz="1100" dirty="0"/>
              <a:t> </a:t>
            </a:r>
            <a:r>
              <a:rPr lang="en-GB" sz="1100" dirty="0" err="1"/>
              <a:t>sa</a:t>
            </a:r>
            <a:r>
              <a:rPr lang="en-GB" sz="1100" dirty="0"/>
              <a:t>   </a:t>
            </a:r>
            <a:endParaRPr lang="sk-SK" sz="11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E2D537F-21A3-4679-AF02-D6DF263BEB17}"/>
              </a:ext>
            </a:extLst>
          </p:cNvPr>
          <p:cNvSpPr/>
          <p:nvPr/>
        </p:nvSpPr>
        <p:spPr>
          <a:xfrm>
            <a:off x="0" y="6074229"/>
            <a:ext cx="12192000" cy="78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5A8BB0-0F85-436E-A4D3-6520EF4F86EE}"/>
              </a:ext>
            </a:extLst>
          </p:cNvPr>
          <p:cNvSpPr txBox="1"/>
          <p:nvPr/>
        </p:nvSpPr>
        <p:spPr>
          <a:xfrm>
            <a:off x="139959" y="6176868"/>
            <a:ext cx="1190586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>
                <a:solidFill>
                  <a:schemeClr val="bg1"/>
                </a:solidFill>
              </a:rPr>
              <a:t>Technické štatistiky:</a:t>
            </a:r>
          </a:p>
          <a:p>
            <a:r>
              <a:rPr lang="sk-SK" sz="1050" dirty="0">
                <a:solidFill>
                  <a:schemeClr val="bg1"/>
                </a:solidFill>
              </a:rPr>
              <a:t>Zariadenia: 79</a:t>
            </a:r>
            <a:r>
              <a:rPr lang="en-GB" sz="1050" dirty="0">
                <a:solidFill>
                  <a:schemeClr val="bg1"/>
                </a:solidFill>
              </a:rPr>
              <a:t>% android based (z </a:t>
            </a:r>
            <a:r>
              <a:rPr lang="en-GB" sz="1050" dirty="0" err="1">
                <a:solidFill>
                  <a:schemeClr val="bg1"/>
                </a:solidFill>
              </a:rPr>
              <a:t>toho</a:t>
            </a:r>
            <a:r>
              <a:rPr lang="en-GB" sz="1050" dirty="0">
                <a:solidFill>
                  <a:schemeClr val="bg1"/>
                </a:solidFill>
              </a:rPr>
              <a:t> 22</a:t>
            </a:r>
            <a:r>
              <a:rPr lang="en-US" sz="1050" dirty="0">
                <a:solidFill>
                  <a:schemeClr val="bg1"/>
                </a:solidFill>
              </a:rPr>
              <a:t>% modern</a:t>
            </a:r>
            <a:r>
              <a:rPr lang="sk-SK" sz="1050" dirty="0">
                <a:solidFill>
                  <a:schemeClr val="bg1"/>
                </a:solidFill>
              </a:rPr>
              <a:t>é, 20</a:t>
            </a:r>
            <a:r>
              <a:rPr lang="en-GB" sz="1050" dirty="0">
                <a:solidFill>
                  <a:schemeClr val="bg1"/>
                </a:solidFill>
              </a:rPr>
              <a:t>% star</a:t>
            </a:r>
            <a:r>
              <a:rPr lang="sk-SK" sz="1050" dirty="0" err="1">
                <a:solidFill>
                  <a:schemeClr val="bg1"/>
                </a:solidFill>
              </a:rPr>
              <a:t>šie</a:t>
            </a:r>
            <a:r>
              <a:rPr lang="sk-SK" sz="1050" dirty="0">
                <a:solidFill>
                  <a:schemeClr val="bg1"/>
                </a:solidFill>
              </a:rPr>
              <a:t>, 58</a:t>
            </a:r>
            <a:r>
              <a:rPr lang="en-GB" sz="1050" dirty="0">
                <a:solidFill>
                  <a:schemeClr val="bg1"/>
                </a:solidFill>
              </a:rPr>
              <a:t>% </a:t>
            </a:r>
            <a:r>
              <a:rPr lang="en-GB" sz="1050" dirty="0" err="1">
                <a:solidFill>
                  <a:schemeClr val="bg1"/>
                </a:solidFill>
              </a:rPr>
              <a:t>zastaral</a:t>
            </a:r>
            <a:r>
              <a:rPr lang="sk-SK" sz="1050" dirty="0">
                <a:solidFill>
                  <a:schemeClr val="bg1"/>
                </a:solidFill>
              </a:rPr>
              <a:t>é</a:t>
            </a:r>
            <a:r>
              <a:rPr lang="en-GB" sz="1050" dirty="0">
                <a:solidFill>
                  <a:schemeClr val="bg1"/>
                </a:solidFill>
              </a:rPr>
              <a:t>), 19% apple-</a:t>
            </a:r>
            <a:r>
              <a:rPr lang="en-GB" sz="1050" dirty="0" err="1">
                <a:solidFill>
                  <a:schemeClr val="bg1"/>
                </a:solidFill>
              </a:rPr>
              <a:t>ios</a:t>
            </a:r>
            <a:r>
              <a:rPr lang="en-GB" sz="1050" dirty="0">
                <a:solidFill>
                  <a:schemeClr val="bg1"/>
                </a:solidFill>
              </a:rPr>
              <a:t>, 2% windows</a:t>
            </a:r>
          </a:p>
          <a:p>
            <a:r>
              <a:rPr lang="en-GB" sz="1050" dirty="0" err="1">
                <a:solidFill>
                  <a:schemeClr val="bg1"/>
                </a:solidFill>
              </a:rPr>
              <a:t>Siet</a:t>
            </a:r>
            <a:r>
              <a:rPr lang="en-GB" sz="1050" dirty="0">
                <a:solidFill>
                  <a:schemeClr val="bg1"/>
                </a:solidFill>
              </a:rPr>
              <a:t>: 78% intern</a:t>
            </a:r>
            <a:r>
              <a:rPr lang="sk-SK" sz="1050" dirty="0">
                <a:solidFill>
                  <a:schemeClr val="bg1"/>
                </a:solidFill>
              </a:rPr>
              <a:t>á školská, 22</a:t>
            </a:r>
            <a:r>
              <a:rPr lang="en-GB" sz="1050" dirty="0">
                <a:solidFill>
                  <a:schemeClr val="bg1"/>
                </a:solidFill>
              </a:rPr>
              <a:t>% </a:t>
            </a:r>
            <a:r>
              <a:rPr lang="en-GB" sz="1050" dirty="0" err="1">
                <a:solidFill>
                  <a:schemeClr val="bg1"/>
                </a:solidFill>
              </a:rPr>
              <a:t>vlastna</a:t>
            </a:r>
            <a:r>
              <a:rPr lang="en-GB" sz="1050" dirty="0">
                <a:solidFill>
                  <a:schemeClr val="bg1"/>
                </a:solidFill>
              </a:rPr>
              <a:t> wan (data) </a:t>
            </a:r>
            <a:endParaRPr lang="sk-SK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toso v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C567A"/>
      </a:accent1>
      <a:accent2>
        <a:srgbClr val="0072C7"/>
      </a:accent2>
      <a:accent3>
        <a:srgbClr val="0D1D51"/>
      </a:accent3>
      <a:accent4>
        <a:srgbClr val="666666"/>
      </a:accent4>
      <a:accent5>
        <a:srgbClr val="3C76A6"/>
      </a:accent5>
      <a:accent6>
        <a:srgbClr val="1E44BC"/>
      </a:accent6>
      <a:hlink>
        <a:srgbClr val="0563C1"/>
      </a:hlink>
      <a:folHlink>
        <a:srgbClr val="954F72"/>
      </a:folHlink>
    </a:clrScheme>
    <a:fontScheme name="Contoso v1">
      <a:majorFont>
        <a:latin typeface="Corbe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076243_Blue spheres presentation_RVA_v5" id="{E4C0B511-76E7-4C07-AFEA-8FEA0A5A8C84}" vid="{3A463146-28EF-4F73-B63C-03710F66E2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31071E6-22AE-499A-B09C-BF21CF5F7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C07E3D-60A7-4F4E-8208-D9CCD01982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A9B47F-3DD8-4645-81DC-B88780643C0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spheres presentation</Template>
  <TotalTime>0</TotalTime>
  <Words>307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Office Theme</vt:lpstr>
      <vt:lpstr>Anketa</vt:lpstr>
      <vt:lpstr>Otázka 1 </vt:lpstr>
      <vt:lpstr>Otázka 2 </vt:lpstr>
      <vt:lpstr>Otázka 3 </vt:lpstr>
      <vt:lpstr>Otázka 4 </vt:lpstr>
      <vt:lpstr>Otázka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2019-09-26T10:46:37Z</dcterms:created>
  <dcterms:modified xsi:type="dcterms:W3CDTF">2019-09-27T05:27:10Z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