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58" r:id="rId9"/>
    <p:sldId id="268" r:id="rId10"/>
    <p:sldId id="267" r:id="rId11"/>
    <p:sldId id="262" r:id="rId12"/>
    <p:sldId id="269" r:id="rId13"/>
    <p:sldId id="271" r:id="rId14"/>
    <p:sldId id="270" r:id="rId15"/>
    <p:sldId id="263" r:id="rId16"/>
    <p:sldId id="264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CEA4-74FC-4854-9CD0-43A96CD6D5F1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C0D7-D824-4C9F-8AEB-1FBC8B0C0D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0D7-D824-4C9F-8AEB-1FBC8B0C0D67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44A4-E09D-4041-A415-E6849DE5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8ED9F0-85D3-4BD1-9170-A1BE5EF85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733BA2-3FB0-4203-BF3A-B96DAF44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32B73D-D507-466F-B0A5-BF18465F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5CB9B8-10C5-4CB4-949D-E79115A0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6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95EA-3B38-4904-84A0-55772CF1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BC9D977-E4C9-40D3-8160-31BF3179A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AA4375-DEF9-40FD-89B3-0385361E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BB9D52-A748-45F1-B481-42754643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42F9AF-7A95-40F5-BEC2-D434E069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09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849F033-48AA-4182-ADB4-AEF690BB9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1FF7CA-FC7A-4C16-A913-0299D914A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29DAB52-3BF0-404E-AAFE-77856D4C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537ECA-0AB3-4973-84D2-B5D6CC11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EBC52E-2D2E-48AE-93B3-CE4F7225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47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AFF0B-0A91-4162-AB30-1F79CF27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74D63C-E999-4CB5-BB8C-E5659C80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97F359-6248-40C4-B85F-E6DC799B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3DD186A-842E-41FE-B388-11224954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7FF606-FFF1-4E42-AAED-FF185C4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64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73D4D-B09C-48BC-A654-3A379455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CD0DBE6-DD24-4487-8A96-47A50A7A4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9979814-04FB-4485-9AC7-873F6F92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6E0C84-1227-4371-ADF8-1877A03E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693403-F826-43A7-B581-29CD9669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68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9532C-BCF5-45AD-8DF8-A0D538B9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D4BC04-55C7-4A29-B033-9D9B5675D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EF56E24-97C2-4ECF-85F1-7FADE53FB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116634-5CE2-4CFC-8398-162564E6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837A5B-9916-4762-8C37-FBF2A324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0FE315C-8A78-4FB6-9F14-347C1F9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C4FAA-80EA-417B-A685-6765BAB4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2DC5E94-6F42-43BE-9DF0-29E038BE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360BE1A-2828-4D7F-8D07-D97F11E4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A14C111-C057-43EF-9E21-6558C5B4F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369579F-276C-4C92-90CA-12F41044D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01E8ADF-D875-4E52-9A0E-63BB135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8876861-C7B6-482B-9380-0F002148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E4AD006-7B8B-4E04-8C6C-332F15C7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9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472E6-EF29-4BBA-AF9D-7A5AADAB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237C951-8B98-4E0A-8A08-4F09AB40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793B97-BA57-45C0-9E98-06D96931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D6BD180-6542-4D16-8BDE-4F1B0840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12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83CC0AD-E182-42CB-9EB4-04342F5E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6DC44BC-D8E7-4D98-AA63-1F202651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DDE3D3-657C-40D5-BCB0-94429B07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8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A650-7C56-45DF-BD62-9F5BD7BD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1B6560-4A4C-48FD-ACD4-22C39FE0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48D0165-EDFE-41A8-92A3-562CA812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AFCE37-61F6-4188-A100-CFA711E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9D90CE-B100-4C66-B08C-B79EF8EE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8B827A1-5E63-45C0-AB2E-B83CBFD0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70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64DCB-D5A7-47E9-BA51-02BDC7A9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1B5FAA4-AC00-4950-B684-63D83282A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A3895E9-8AF1-4BCC-A4E9-6C09B4AAD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65A7C13-818C-4E19-9677-849290FD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CC65A4-4BE4-4292-8641-7E553A5E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1145842-DE25-4C2C-B40F-23E5DA30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05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D5A5DA7-9DD4-4898-A948-A194512E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37D1E5D-C986-4583-9C39-381EFD17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6CDABA-1B77-433D-A284-1BE6878B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3D6F-5538-471A-8D42-A625AF5EC862}" type="datetimeFigureOut">
              <a:rPr lang="sk-SK" smtClean="0"/>
              <a:pPr/>
              <a:t>18.05.2021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09B4C4-697A-494F-AF1E-2E9A82681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3D74B89-CE6B-4406-833A-8BCE76466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4CA1-E8C5-4BD6-A8BB-54236D348E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91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764704"/>
            <a:ext cx="9862864" cy="1305265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ORGANIZÁCIA PRÁCE NA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INFEKČNOM ODDELENÍ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7608" y="6130911"/>
            <a:ext cx="6400800" cy="928694"/>
          </a:xfrm>
        </p:spPr>
        <p:txBody>
          <a:bodyPr>
            <a:normAutofit/>
          </a:bodyPr>
          <a:lstStyle/>
          <a:p>
            <a:r>
              <a:rPr lang="sk-SK" b="1" dirty="0"/>
              <a:t>Ošetrovateľstvo 1. ročník </a:t>
            </a:r>
          </a:p>
        </p:txBody>
      </p:sp>
      <p:pic>
        <p:nvPicPr>
          <p:cNvPr id="4" name="Obrázok 3" descr="infekcne300-r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04" y="2243042"/>
            <a:ext cx="4953061" cy="371479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DD823A7-4898-4912-BC55-877941816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ROZDELENIE INFEKČNÉHO ODDELENIA:</a:t>
            </a:r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412776"/>
            <a:ext cx="9829800" cy="471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i="1" dirty="0">
                <a:solidFill>
                  <a:srgbClr val="0070C0"/>
                </a:solidFill>
              </a:rPr>
              <a:t>1. Ambulantná časť</a:t>
            </a:r>
            <a:r>
              <a:rPr lang="sk-SK" b="1" i="1" dirty="0"/>
              <a:t>: </a:t>
            </a:r>
            <a:r>
              <a:rPr lang="sk-SK" dirty="0"/>
              <a:t>infekčná ambulancia (rozostupy, rúška...)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/>
              <a:t>                                                             </a:t>
            </a:r>
          </a:p>
        </p:txBody>
      </p:sp>
      <p:pic>
        <p:nvPicPr>
          <p:cNvPr id="4" name="Obrázok 3" descr="infek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2420888"/>
            <a:ext cx="6768752" cy="381827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99A7496-D49F-4201-86C9-CE8C23A0C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8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1066130"/>
          </a:xfrm>
        </p:spPr>
        <p:txBody>
          <a:bodyPr/>
          <a:lstStyle/>
          <a:p>
            <a:r>
              <a:rPr lang="sk-SK" b="1" i="1" dirty="0">
                <a:solidFill>
                  <a:srgbClr val="0070C0"/>
                </a:solidFill>
              </a:rPr>
              <a:t>2. Lôžková časť</a:t>
            </a:r>
            <a:r>
              <a:rPr lang="sk-SK" b="1" i="1" dirty="0"/>
              <a:t>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5400" y="1428736"/>
            <a:ext cx="3312368" cy="4232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/>
              <a:t>samostatná budova s vlastným vchodom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58A1D9-D62C-469C-9F40-90AE46808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rvé vyšetrenia nepotvrdili, že má bábätko osýpky - SME | MY Nitra">
            <a:extLst>
              <a:ext uri="{FF2B5EF4-FFF2-40B4-BE49-F238E27FC236}">
                <a16:creationId xmlns:a16="http://schemas.microsoft.com/office/drawing/2014/main" id="{F4779A84-B7C2-4C50-BF94-F3D4D1BA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44" y="764704"/>
            <a:ext cx="652616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1066130"/>
          </a:xfrm>
        </p:spPr>
        <p:txBody>
          <a:bodyPr/>
          <a:lstStyle/>
          <a:p>
            <a:r>
              <a:rPr lang="sk-SK" b="1" i="1" dirty="0">
                <a:solidFill>
                  <a:srgbClr val="0070C0"/>
                </a:solidFill>
              </a:rPr>
              <a:t>2. Lôžková časť - vybavenie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1384" y="1428736"/>
            <a:ext cx="5544616" cy="50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Izby:</a:t>
            </a:r>
          </a:p>
          <a:p>
            <a:pPr marL="0" indent="0">
              <a:buNone/>
            </a:pPr>
            <a:r>
              <a:rPr lang="sk-SK" dirty="0"/>
              <a:t>- vlastné hygienické zariadenie</a:t>
            </a:r>
          </a:p>
          <a:p>
            <a:pPr>
              <a:buFontTx/>
              <a:buChar char="-"/>
            </a:pPr>
            <a:r>
              <a:rPr lang="sk-SK" dirty="0"/>
              <a:t>jednoduché zariadenie (ľahká dezinfekcia)</a:t>
            </a:r>
          </a:p>
          <a:p>
            <a:pPr>
              <a:buNone/>
            </a:pPr>
            <a:r>
              <a:rPr lang="sk-SK" dirty="0"/>
              <a:t>- menší počet postelí</a:t>
            </a:r>
          </a:p>
          <a:p>
            <a:pPr>
              <a:buNone/>
            </a:pPr>
            <a:r>
              <a:rPr lang="sk-SK" dirty="0"/>
              <a:t>- izolačka (izba pre jedného pacienta)</a:t>
            </a:r>
          </a:p>
          <a:p>
            <a:pPr>
              <a:buNone/>
            </a:pPr>
            <a:r>
              <a:rPr lang="sk-SK" dirty="0"/>
              <a:t>- vetrateľné, slnečné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58A1D9-D62C-469C-9F40-90AE46808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Meningoková infekcia v Lučenci. Na infekčnom oddelení skončilo ...">
            <a:extLst>
              <a:ext uri="{FF2B5EF4-FFF2-40B4-BE49-F238E27FC236}">
                <a16:creationId xmlns:a16="http://schemas.microsoft.com/office/drawing/2014/main" id="{B58227EE-CBD1-4088-839C-B2F110BD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6" y="1204913"/>
            <a:ext cx="5924188" cy="39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7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20247-B2E0-4755-9532-83D4EE4A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BD20BC-177F-498F-897B-24180C811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bola je pre Slovensko stále tabu: Zisťovali sme, ako by vyzerala ...">
            <a:extLst>
              <a:ext uri="{FF2B5EF4-FFF2-40B4-BE49-F238E27FC236}">
                <a16:creationId xmlns:a16="http://schemas.microsoft.com/office/drawing/2014/main" id="{A7CB74C9-6570-4E6A-BED1-C583C54C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9075"/>
            <a:ext cx="85725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B239A3D-14E0-4875-B13F-EF4B124C8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6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iedenie a separácia odpadu v zdravotníckom zariadení / Nemocnica ...">
            <a:extLst>
              <a:ext uri="{FF2B5EF4-FFF2-40B4-BE49-F238E27FC236}">
                <a16:creationId xmlns:a16="http://schemas.microsoft.com/office/drawing/2014/main" id="{A84C7CCF-31BA-4EF6-8DE5-F77BF33A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98" y="387422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1066130"/>
          </a:xfrm>
        </p:spPr>
        <p:txBody>
          <a:bodyPr/>
          <a:lstStyle/>
          <a:p>
            <a:r>
              <a:rPr lang="sk-SK" b="1" i="1" dirty="0">
                <a:solidFill>
                  <a:srgbClr val="0070C0"/>
                </a:solidFill>
              </a:rPr>
              <a:t>Špecifiká oddelenia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1384" y="1428736"/>
            <a:ext cx="6480720" cy="5024600"/>
          </a:xfrm>
        </p:spPr>
        <p:txBody>
          <a:bodyPr>
            <a:normAutofit/>
          </a:bodyPr>
          <a:lstStyle/>
          <a:p>
            <a:r>
              <a:rPr lang="sk-SK" dirty="0"/>
              <a:t>Všetky osoby prechádzajú sanitárnym filtrom pri príchode aj odchode z oddelenia. </a:t>
            </a:r>
          </a:p>
          <a:p>
            <a:r>
              <a:rPr lang="sk-SK" dirty="0"/>
              <a:t>Pacienti a personál majú </a:t>
            </a:r>
            <a:r>
              <a:rPr lang="sk-SK" b="1" dirty="0"/>
              <a:t>osobitné priestory</a:t>
            </a:r>
            <a:r>
              <a:rPr lang="sk-SK" dirty="0"/>
              <a:t> na sanitárny filter.</a:t>
            </a:r>
          </a:p>
          <a:p>
            <a:r>
              <a:rPr lang="sk-SK" dirty="0"/>
              <a:t>Triedenie a izolácia odpadu – osobitné vrecia, viac dezinfekčných prostriedkov, dôkladná </a:t>
            </a:r>
            <a:r>
              <a:rPr lang="sk-SK" b="1" dirty="0"/>
              <a:t>dekontaminácia </a:t>
            </a:r>
            <a:r>
              <a:rPr lang="sk-SK" dirty="0"/>
              <a:t>pomôcok, priestoru, povrchov, kľučiek a pod.</a:t>
            </a:r>
            <a:endParaRPr lang="en-US" dirty="0"/>
          </a:p>
          <a:p>
            <a:r>
              <a:rPr lang="sk-SK" dirty="0"/>
              <a:t>Návštevy sú </a:t>
            </a:r>
            <a:r>
              <a:rPr lang="sk-SK" b="1" dirty="0"/>
              <a:t>zakázané, </a:t>
            </a:r>
            <a:r>
              <a:rPr lang="sk-SK" dirty="0"/>
              <a:t>nie je spoločenská miestnosť.</a:t>
            </a: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C58A1D9-D62C-469C-9F40-90AE46808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2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346646"/>
            <a:ext cx="10019456" cy="164219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Osobitosti (charakteristika) ošetrovateľskej starostlivosti: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1424" y="1988840"/>
            <a:ext cx="8229600" cy="5214974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Zabrániť prenosu infekčných chorôb,</a:t>
            </a:r>
            <a:endParaRPr lang="en-US" dirty="0"/>
          </a:p>
          <a:p>
            <a:pPr lvl="0"/>
            <a:r>
              <a:rPr lang="sk-SK" dirty="0"/>
              <a:t>Využívať jednorazové pomôcky, dodržiavať zásady </a:t>
            </a:r>
            <a:r>
              <a:rPr lang="sk-SK" b="1" dirty="0"/>
              <a:t>bariérového ošetrovania,</a:t>
            </a:r>
            <a:endParaRPr lang="en-US" dirty="0"/>
          </a:p>
          <a:p>
            <a:pPr lvl="0"/>
            <a:r>
              <a:rPr lang="sk-SK" dirty="0"/>
              <a:t>Dodržiavať hygienické zásady – </a:t>
            </a:r>
            <a:r>
              <a:rPr lang="sk-SK" b="1" dirty="0"/>
              <a:t>prísne!</a:t>
            </a:r>
            <a:endParaRPr lang="en-US" dirty="0"/>
          </a:p>
          <a:p>
            <a:pPr lvl="0"/>
            <a:r>
              <a:rPr lang="sk-SK" dirty="0"/>
              <a:t>Pomôcky sú individualizované, označené menom pacienta, napr. teplomer, príbor, podložná misa a pod.</a:t>
            </a:r>
            <a:endParaRPr lang="en-US" dirty="0"/>
          </a:p>
          <a:p>
            <a:pPr lvl="0"/>
            <a:r>
              <a:rPr lang="sk-SK" dirty="0"/>
              <a:t>Chorých vhodne zamestnávať, návštevy len sprostredkovane cez okno, balkón, nie priamy kontakt.</a:t>
            </a:r>
            <a:endParaRPr lang="en-US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51473A-7302-4271-898B-20AF4C3C1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DA871-29B0-4666-B129-3F7E86FF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FE95B3-AD10-46F3-B0A4-0D2FD890C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ok 3" descr="infekcne.oddelenie.jpg">
            <a:extLst>
              <a:ext uri="{FF2B5EF4-FFF2-40B4-BE49-F238E27FC236}">
                <a16:creationId xmlns:a16="http://schemas.microsoft.com/office/drawing/2014/main" id="{8B37D075-6DEA-42ED-99CD-9F47403C2B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1419841"/>
            <a:ext cx="7258971" cy="487802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1225192-67CA-4535-8404-EB165A8CF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7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chranný odev | smokeshop.sk">
            <a:extLst>
              <a:ext uri="{FF2B5EF4-FFF2-40B4-BE49-F238E27FC236}">
                <a16:creationId xmlns:a16="http://schemas.microsoft.com/office/drawing/2014/main" id="{7D4E53E8-E64F-4F78-9667-1B269ED9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999282"/>
            <a:ext cx="5493593" cy="54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5166E4-CE23-4155-9ABB-E0245BBF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/>
            </a:r>
            <a:br>
              <a:rPr lang="sk-SK" b="1" u="sng" dirty="0"/>
            </a:br>
            <a:r>
              <a:rPr lang="sk-SK" b="1" dirty="0"/>
              <a:t>Hygienické zásady pre personál: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52DBBE-303B-4E7C-BC9E-BDCD7753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0008" cy="4667250"/>
          </a:xfrm>
        </p:spPr>
        <p:txBody>
          <a:bodyPr/>
          <a:lstStyle/>
          <a:p>
            <a:pPr lvl="0"/>
            <a:r>
              <a:rPr lang="sk-SK" dirty="0"/>
              <a:t>Sanitárny filter,</a:t>
            </a:r>
            <a:endParaRPr lang="en-US" dirty="0"/>
          </a:p>
          <a:p>
            <a:pPr lvl="0"/>
            <a:r>
              <a:rPr lang="sk-SK" dirty="0"/>
              <a:t>Čistota rúk,</a:t>
            </a:r>
            <a:endParaRPr lang="en-US" dirty="0"/>
          </a:p>
          <a:p>
            <a:pPr lvl="0"/>
            <a:r>
              <a:rPr lang="sk-SK" dirty="0"/>
              <a:t>Ochranné pomôcky: rukavice, tvárová maska, a pod.</a:t>
            </a:r>
            <a:endParaRPr lang="en-US" dirty="0"/>
          </a:p>
          <a:p>
            <a:pPr lvl="0"/>
            <a:r>
              <a:rPr lang="sk-SK" dirty="0"/>
              <a:t>Pred izbou empírové plášte,</a:t>
            </a:r>
            <a:endParaRPr lang="en-US" dirty="0"/>
          </a:p>
          <a:p>
            <a:pPr lvl="0"/>
            <a:r>
              <a:rPr lang="sk-SK" dirty="0"/>
              <a:t>Chrániť sa pred kontamináciou pri odbere biologického materiálu,</a:t>
            </a:r>
            <a:endParaRPr lang="en-US" dirty="0"/>
          </a:p>
          <a:p>
            <a:pPr lvl="0"/>
            <a:r>
              <a:rPr lang="sk-SK" dirty="0"/>
              <a:t>Povinné očkovanie.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20CC5FA-D2A2-4BD3-A3AF-B0E777E54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8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329B2-9F60-4936-AF99-0BD11A9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94DBFE-8F8F-40C5-A1CC-0588ECED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V košických nemocniciach trénovali zásah pri podozrení na ...">
            <a:extLst>
              <a:ext uri="{FF2B5EF4-FFF2-40B4-BE49-F238E27FC236}">
                <a16:creationId xmlns:a16="http://schemas.microsoft.com/office/drawing/2014/main" id="{AABA4756-2967-4339-887D-5B7C0A74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548680"/>
            <a:ext cx="90487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B7D735D-A07B-46B0-A392-8167D518F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4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CFA62-99D8-4718-9995-92F37E92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FB3B85-A9E5-4ACD-A7EF-FA84A71B9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EF6312C-CCC0-4158-A247-F5EC14B9F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ový koronavírus straší i v Partizánskom - SME | MY Topoľčany">
            <a:extLst>
              <a:ext uri="{FF2B5EF4-FFF2-40B4-BE49-F238E27FC236}">
                <a16:creationId xmlns:a16="http://schemas.microsoft.com/office/drawing/2014/main" id="{A815C9FD-4ED1-464C-B48A-D42FAC93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08" y="182562"/>
            <a:ext cx="8648149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472518" cy="172560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INFEKTOLÓGIA/INFEKČNÉ LEKÁRSTVO: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09720" y="1600201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sk-SK" dirty="0"/>
              <a:t>- je medicínsky odbor, ktorý sa zaoberá prevenciou, diagnostikou a liečbou infekčných ochorení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Mononucleo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769" y="3052540"/>
            <a:ext cx="4895974" cy="3474562"/>
          </a:xfrm>
          <a:prstGeom prst="rect">
            <a:avLst/>
          </a:prstGeom>
        </p:spPr>
      </p:pic>
      <p:pic>
        <p:nvPicPr>
          <p:cNvPr id="5" name="Obrázok 4" descr="image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7852" y="3325803"/>
            <a:ext cx="4286279" cy="31432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0613BFE-EA66-458B-85BB-0DEE02DD9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78086-042A-43B3-9C20-6CAFADFE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8B3422-B913-41A5-B05F-284E3FC3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V banskobystrickej nemocnici pripravili cvičenie pre prípad ...">
            <a:extLst>
              <a:ext uri="{FF2B5EF4-FFF2-40B4-BE49-F238E27FC236}">
                <a16:creationId xmlns:a16="http://schemas.microsoft.com/office/drawing/2014/main" id="{3CB89182-9C11-4A31-AABA-89813421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81147"/>
            <a:ext cx="8542214" cy="62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BEA93F3-5C73-42DF-BEC8-8E76D3144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75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780154"/>
            <a:ext cx="9371384" cy="291391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Najčastejšie infekčné ochorenia patria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500174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infekčná hepatitída (zápal pečene)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/>
              <a:t>meningitída</a:t>
            </a:r>
            <a:r>
              <a:rPr lang="sk-SK" dirty="0"/>
              <a:t> (zápal mozgových blán)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fal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2070821"/>
            <a:ext cx="3500462" cy="2716358"/>
          </a:xfrm>
          <a:prstGeom prst="rect">
            <a:avLst/>
          </a:prstGeom>
        </p:spPr>
      </p:pic>
      <p:pic>
        <p:nvPicPr>
          <p:cNvPr id="5" name="Obrázok 4" descr="3-45db6d568c63c9ae1d8e9cb42868f6921c2b23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3992" y="2148757"/>
            <a:ext cx="4328198" cy="320906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70AC6F0-203B-4793-876A-8F0BFD754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5400" y="357166"/>
            <a:ext cx="9629672" cy="6240186"/>
          </a:xfrm>
        </p:spPr>
        <p:txBody>
          <a:bodyPr/>
          <a:lstStyle/>
          <a:p>
            <a:pPr>
              <a:buNone/>
            </a:pPr>
            <a:r>
              <a:rPr lang="sk-SK" dirty="0"/>
              <a:t>kliešťová encefalitída </a:t>
            </a:r>
          </a:p>
          <a:p>
            <a:pPr>
              <a:buNone/>
            </a:pPr>
            <a:r>
              <a:rPr lang="sk-SK" dirty="0"/>
              <a:t>(zápal mozgu spôsobený kliešťom)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/>
              <a:t>mononukleóza</a:t>
            </a:r>
            <a:r>
              <a:rPr lang="sk-SK" dirty="0"/>
              <a:t> („choroba z bozkávania“)</a:t>
            </a:r>
          </a:p>
        </p:txBody>
      </p:sp>
      <p:pic>
        <p:nvPicPr>
          <p:cNvPr id="4" name="Obrázok 3" descr="tick-biting-300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635" y="1714489"/>
            <a:ext cx="4429156" cy="2997062"/>
          </a:xfrm>
          <a:prstGeom prst="rect">
            <a:avLst/>
          </a:prstGeom>
        </p:spPr>
      </p:pic>
      <p:pic>
        <p:nvPicPr>
          <p:cNvPr id="7" name="Obrázok 6" descr="mononukle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044" y="1483172"/>
            <a:ext cx="4584516" cy="373102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E6B8538-B56A-49FE-B5F8-40AEF0D14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571481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sk-SK" dirty="0"/>
              <a:t>AIDS, vtáčia chrípka, prasacia chrípka a iné....</a:t>
            </a:r>
          </a:p>
        </p:txBody>
      </p:sp>
      <p:pic>
        <p:nvPicPr>
          <p:cNvPr id="4" name="Obrázok 3" descr="HIV-AIDS-Living-Managin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389" y="1234338"/>
            <a:ext cx="4071966" cy="3051918"/>
          </a:xfrm>
          <a:prstGeom prst="rect">
            <a:avLst/>
          </a:prstGeom>
        </p:spPr>
      </p:pic>
      <p:pic>
        <p:nvPicPr>
          <p:cNvPr id="6" name="Obrázok 5" descr="o_vtacia-chrip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672" y="4393389"/>
            <a:ext cx="3929090" cy="2464611"/>
          </a:xfrm>
          <a:prstGeom prst="rect">
            <a:avLst/>
          </a:prstGeom>
        </p:spPr>
      </p:pic>
      <p:pic>
        <p:nvPicPr>
          <p:cNvPr id="7" name="Obrázok 6" descr="Podtlakova_jednos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562" y="1285860"/>
            <a:ext cx="4071452" cy="300039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2431789-B874-491E-AFC9-1E02A77BA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81EAE-5AE5-40E5-BEE4-1F60B5BA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Septické stavy – preklady z iných oddelení 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D4587F-81E7-4247-958D-9485478C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28219F9-05D5-4F30-8EBB-81C60652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ak przebiega sepsa meningokokowa - Kobieta w INTERIA.PL">
            <a:extLst>
              <a:ext uri="{FF2B5EF4-FFF2-40B4-BE49-F238E27FC236}">
                <a16:creationId xmlns:a16="http://schemas.microsoft.com/office/drawing/2014/main" id="{B0DE0CE4-2132-4ACB-A35C-CC6ED8B6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48093"/>
            <a:ext cx="7570862" cy="49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81EAE-5AE5-40E5-BEE4-1F60B5BA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súčasnosti 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D4587F-81E7-4247-958D-9485478C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Covid</a:t>
            </a:r>
            <a:r>
              <a:rPr lang="sk-SK" dirty="0"/>
              <a:t> 19 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28219F9-05D5-4F30-8EBB-81C60652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Obec Tovarníky - opatrenia voči šíreniu ochorenia COVID - 19">
            <a:extLst>
              <a:ext uri="{FF2B5EF4-FFF2-40B4-BE49-F238E27FC236}">
                <a16:creationId xmlns:a16="http://schemas.microsoft.com/office/drawing/2014/main" id="{E024E067-BFFC-4F57-A64E-8ABC1A60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66" y="2132856"/>
            <a:ext cx="6748267" cy="39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730408" cy="121401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ROZDELENIE INFEKČNÉHO ODDELENIA:</a:t>
            </a:r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412776"/>
            <a:ext cx="9829800" cy="471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Prijímajú sa sem dospelí aj deti s infekčnými chorobami.                                                             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6722502-8A6D-40CF-A680-33F506A1F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unologické prehľady sa budú podľa Druckera aktualizovať, môžu za ...">
            <a:extLst>
              <a:ext uri="{FF2B5EF4-FFF2-40B4-BE49-F238E27FC236}">
                <a16:creationId xmlns:a16="http://schemas.microsoft.com/office/drawing/2014/main" id="{F6BC27B8-0DBF-45FB-AAF6-C81DB0F3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17408"/>
            <a:ext cx="6711702" cy="44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75BAB-4592-4E71-9B96-C886F5D6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9EF66C-76FA-42C8-B3A4-33ACDEFD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úška šije pre deti aj známych hudobníkov! | Nový Čas">
            <a:extLst>
              <a:ext uri="{FF2B5EF4-FFF2-40B4-BE49-F238E27FC236}">
                <a16:creationId xmlns:a16="http://schemas.microsoft.com/office/drawing/2014/main" id="{A01A9D53-4ECF-4D5A-852C-BFA00F3B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20688"/>
            <a:ext cx="8706544" cy="58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E55C497-46FE-467E-8AE2-1D072FA6E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7" y="5874064"/>
            <a:ext cx="863843" cy="8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15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230</Words>
  <Application>Microsoft Office PowerPoint</Application>
  <PresentationFormat>Širokouhlá</PresentationFormat>
  <Paragraphs>66</Paragraphs>
  <Slides>20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balíka Office</vt:lpstr>
      <vt:lpstr>ORGANIZÁCIA PRÁCE NA  INFEKČNOM ODDELENÍ</vt:lpstr>
      <vt:lpstr>INFEKTOLÓGIA/INFEKČNÉ LEKÁRSTVO: </vt:lpstr>
      <vt:lpstr>Najčastejšie infekčné ochorenia patria</vt:lpstr>
      <vt:lpstr>Prezentácia programu PowerPoint</vt:lpstr>
      <vt:lpstr>Prezentácia programu PowerPoint</vt:lpstr>
      <vt:lpstr>Septické stavy – preklady z iných oddelení </vt:lpstr>
      <vt:lpstr>V súčasnosti </vt:lpstr>
      <vt:lpstr>ROZDELENIE INFEKČNÉHO ODDELENIA: </vt:lpstr>
      <vt:lpstr>Prezentácia programu PowerPoint</vt:lpstr>
      <vt:lpstr>ROZDELENIE INFEKČNÉHO ODDELENIA: </vt:lpstr>
      <vt:lpstr>2. Lôžková časť:</vt:lpstr>
      <vt:lpstr>2. Lôžková časť - vybavenie</vt:lpstr>
      <vt:lpstr>Prezentácia programu PowerPoint</vt:lpstr>
      <vt:lpstr>Špecifiká oddelenia </vt:lpstr>
      <vt:lpstr>Osobitosti (charakteristika) ošetrovateľskej starostlivosti: </vt:lpstr>
      <vt:lpstr>Prezentácia programu PowerPoint</vt:lpstr>
      <vt:lpstr> Hygienické zásady pre personál: 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ORGANIZÁCIA PRÁCE  NA  INFEKČNOM ODDELENÍ</dc:title>
  <dc:creator>bejka</dc:creator>
  <cp:lastModifiedBy>SZS PC</cp:lastModifiedBy>
  <cp:revision>14</cp:revision>
  <dcterms:created xsi:type="dcterms:W3CDTF">2015-04-21T18:53:20Z</dcterms:created>
  <dcterms:modified xsi:type="dcterms:W3CDTF">2021-05-18T05:50:05Z</dcterms:modified>
</cp:coreProperties>
</file>